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346" r:id="rId2"/>
    <p:sldId id="338" r:id="rId3"/>
    <p:sldId id="313" r:id="rId4"/>
    <p:sldId id="340" r:id="rId5"/>
    <p:sldId id="341" r:id="rId6"/>
    <p:sldId id="342" r:id="rId7"/>
    <p:sldId id="343" r:id="rId8"/>
    <p:sldId id="344" r:id="rId9"/>
    <p:sldId id="273" r:id="rId10"/>
    <p:sldId id="348" r:id="rId11"/>
    <p:sldId id="339" r:id="rId12"/>
    <p:sldId id="326" r:id="rId13"/>
    <p:sldId id="347" r:id="rId14"/>
    <p:sldId id="349" r:id="rId15"/>
    <p:sldId id="318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981" userDrawn="1">
          <p15:clr>
            <a:srgbClr val="A4A3A4"/>
          </p15:clr>
        </p15:guide>
        <p15:guide id="4" pos="5473" userDrawn="1">
          <p15:clr>
            <a:srgbClr val="A4A3A4"/>
          </p15:clr>
        </p15:guide>
        <p15:guide id="5" orient="horz" pos="33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irine van der Klooster" initials="QvdK" lastIdx="3" clrIdx="0">
    <p:extLst>
      <p:ext uri="{19B8F6BF-5375-455C-9EA6-DF929625EA0E}">
        <p15:presenceInfo xmlns:p15="http://schemas.microsoft.com/office/powerpoint/2012/main" userId="Quirine van der Kloos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E3EAFD"/>
    <a:srgbClr val="0000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Stijl, gemiddeld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6405" autoAdjust="0"/>
  </p:normalViewPr>
  <p:slideViewPr>
    <p:cSldViewPr snapToGrid="0" showGuides="1">
      <p:cViewPr varScale="1">
        <p:scale>
          <a:sx n="126" d="100"/>
          <a:sy n="126" d="100"/>
        </p:scale>
        <p:origin x="216" y="304"/>
      </p:cViewPr>
      <p:guideLst>
        <p:guide orient="horz" pos="2160"/>
        <p:guide pos="3840"/>
        <p:guide orient="horz" pos="981"/>
        <p:guide pos="5473"/>
        <p:guide orient="horz" pos="333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nl-NL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Grafiektitel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l-NL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Reeks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83-426D-B3F1-DC6DA38A843B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Reeks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Blad1!$C$2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83-426D-B3F1-DC6DA38A843B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83-426D-B3F1-DC6DA38A843B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Reeks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83-426D-B3F1-DC6DA38A843B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Reeks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Blad1!$F$2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83-426D-B3F1-DC6DA38A843B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Reeks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Blad1!$A$2</c:f>
              <c:strCache>
                <c:ptCount val="1"/>
                <c:pt idx="0">
                  <c:v>Categorie 1</c:v>
                </c:pt>
              </c:strCache>
            </c:strRef>
          </c:cat>
          <c:val>
            <c:numRef>
              <c:f>Blad1!$G$2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E83-426D-B3F1-DC6DA38A84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83262104"/>
        <c:axId val="576737856"/>
        <c:axId val="0"/>
      </c:bar3DChart>
      <c:catAx>
        <c:axId val="583262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nl-NL"/>
          </a:p>
        </c:txPr>
        <c:crossAx val="576737856"/>
        <c:crosses val="autoZero"/>
        <c:auto val="1"/>
        <c:lblAlgn val="ctr"/>
        <c:lblOffset val="100"/>
        <c:noMultiLvlLbl val="0"/>
      </c:catAx>
      <c:valAx>
        <c:axId val="576737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83262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Pie chart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D3-45B2-A912-BFE60C3B2F0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D3-45B2-A912-BFE60C3B2F0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D3-45B2-A912-BFE60C3B2F0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ED3-45B2-A912-BFE60C3B2F0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ED3-45B2-A912-BFE60C3B2F0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ED3-45B2-A912-BFE60C3B2F03}"/>
              </c:ext>
            </c:extLst>
          </c:dPt>
          <c:cat>
            <c:strRef>
              <c:f>Blad1!$A$2:$A$7</c:f>
              <c:strCache>
                <c:ptCount val="6"/>
                <c:pt idx="0">
                  <c:v>Reeks 1</c:v>
                </c:pt>
                <c:pt idx="1">
                  <c:v>Reeks 2</c:v>
                </c:pt>
                <c:pt idx="2">
                  <c:v>Reeks 3</c:v>
                </c:pt>
                <c:pt idx="3">
                  <c:v>Reeks 4</c:v>
                </c:pt>
                <c:pt idx="4">
                  <c:v>Reeks 5</c:v>
                </c:pt>
                <c:pt idx="5">
                  <c:v>Reeks 6</c:v>
                </c:pt>
              </c:strCache>
            </c:strRef>
          </c:cat>
          <c:val>
            <c:numRef>
              <c:f>Blad1!$B$2:$B$7</c:f>
              <c:numCache>
                <c:formatCode>General</c:formatCode>
                <c:ptCount val="6"/>
                <c:pt idx="0">
                  <c:v>4.3</c:v>
                </c:pt>
                <c:pt idx="1">
                  <c:v>2.4</c:v>
                </c:pt>
                <c:pt idx="2">
                  <c:v>2</c:v>
                </c:pt>
                <c:pt idx="3">
                  <c:v>5</c:v>
                </c:pt>
                <c:pt idx="4">
                  <c:v>7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ED3-45B2-A912-BFE60C3B2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DE093-E177-4982-BDA9-FF6D7A88FF06}" type="datetimeFigureOut">
              <a:rPr lang="nl-NL" smtClean="0"/>
              <a:t>20-10-2020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EF8A5-0C7D-4991-B49F-2EFCA99FD83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0927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9100" y="1241425"/>
            <a:ext cx="5956300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092473-C390-40A9-9014-27DE3993B4E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EC3D938-436A-454D-A4F2-0C5D295ED6E2}" type="datetime1">
              <a:rPr lang="nl-NL" smtClean="0"/>
              <a:t>20-10-2020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© 2015 Holland High Tech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017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://www.hollandhightech.nl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s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28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slide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E55B61-7C92-46C0-9241-4B296F05C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Plaats hier de slide titel, </a:t>
            </a:r>
            <a:r>
              <a:rPr lang="nl-NL" dirty="0" err="1"/>
              <a:t>Arial</a:t>
            </a:r>
            <a:r>
              <a:rPr lang="nl-NL" dirty="0"/>
              <a:t>, vet, 30pt, oranje, max 2 regels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44F784-C573-4C9B-BE9F-F83D6487077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75620" y="1486800"/>
            <a:ext cx="5400000" cy="3967200"/>
          </a:xfrm>
        </p:spPr>
        <p:txBody>
          <a:bodyPr lIns="0" tIns="0" rIns="0" bIns="0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nl-NL" noProof="0" dirty="0"/>
              <a:t>Tekst in </a:t>
            </a:r>
            <a:r>
              <a:rPr lang="nl-NL" noProof="0" dirty="0" err="1"/>
              <a:t>Arial</a:t>
            </a:r>
            <a:r>
              <a:rPr lang="nl-NL" noProof="0" dirty="0"/>
              <a:t>, donkergrijs, 20 </a:t>
            </a:r>
            <a:r>
              <a:rPr lang="nl-NL" noProof="0" dirty="0" err="1"/>
              <a:t>pt</a:t>
            </a:r>
            <a:r>
              <a:rPr lang="nl-NL" noProof="0" dirty="0"/>
              <a:t>. </a:t>
            </a:r>
          </a:p>
          <a:p>
            <a:pPr lvl="1"/>
            <a:r>
              <a:rPr lang="nl-NL" noProof="0" dirty="0"/>
              <a:t>Tweede niveau, </a:t>
            </a:r>
            <a:r>
              <a:rPr lang="nl-NL" noProof="0" dirty="0" err="1"/>
              <a:t>Arial</a:t>
            </a:r>
            <a:r>
              <a:rPr lang="nl-NL" noProof="0" dirty="0"/>
              <a:t>, donkergrijs, 16 </a:t>
            </a:r>
            <a:r>
              <a:rPr lang="nl-NL" noProof="0" dirty="0" err="1"/>
              <a:t>pt</a:t>
            </a:r>
            <a:endParaRPr lang="nl-NL" noProof="0" dirty="0"/>
          </a:p>
          <a:p>
            <a:pPr lvl="2"/>
            <a:r>
              <a:rPr lang="nl-NL" noProof="0" dirty="0"/>
              <a:t>Derde niveau, </a:t>
            </a:r>
            <a:r>
              <a:rPr lang="nl-NL" noProof="0" dirty="0" err="1"/>
              <a:t>Arial</a:t>
            </a:r>
            <a:r>
              <a:rPr lang="nl-NL" noProof="0" dirty="0"/>
              <a:t>, donkergrijs, 14 </a:t>
            </a:r>
            <a:r>
              <a:rPr lang="nl-NL" noProof="0" dirty="0" err="1"/>
              <a:t>pt</a:t>
            </a:r>
            <a:endParaRPr lang="nl-NL" noProof="0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5DF3778-C2DA-480F-8265-AFAEFC15715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17848" y="1486800"/>
            <a:ext cx="5400000" cy="3967200"/>
          </a:xfrm>
        </p:spPr>
        <p:txBody>
          <a:bodyPr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nl-NL" noProof="0" dirty="0"/>
              <a:t>Tekst in </a:t>
            </a:r>
            <a:r>
              <a:rPr lang="nl-NL" noProof="0" dirty="0" err="1"/>
              <a:t>Arial</a:t>
            </a:r>
            <a:r>
              <a:rPr lang="nl-NL" noProof="0" dirty="0"/>
              <a:t>, donkergrijs, 20 </a:t>
            </a:r>
            <a:r>
              <a:rPr lang="nl-NL" noProof="0" dirty="0" err="1"/>
              <a:t>pt</a:t>
            </a:r>
            <a:r>
              <a:rPr lang="nl-NL" noProof="0" dirty="0"/>
              <a:t>. </a:t>
            </a:r>
          </a:p>
          <a:p>
            <a:pPr lvl="1"/>
            <a:r>
              <a:rPr lang="nl-NL" noProof="0" dirty="0"/>
              <a:t>Tweede niveau, </a:t>
            </a:r>
            <a:r>
              <a:rPr lang="nl-NL" noProof="0" dirty="0" err="1"/>
              <a:t>Arial</a:t>
            </a:r>
            <a:r>
              <a:rPr lang="nl-NL" noProof="0" dirty="0"/>
              <a:t>, donkergrijs, 16 </a:t>
            </a:r>
            <a:r>
              <a:rPr lang="nl-NL" noProof="0" dirty="0" err="1"/>
              <a:t>pt</a:t>
            </a:r>
            <a:endParaRPr lang="nl-NL" noProof="0" dirty="0"/>
          </a:p>
          <a:p>
            <a:pPr lvl="2"/>
            <a:r>
              <a:rPr lang="nl-NL" noProof="0" dirty="0"/>
              <a:t>Derde niveau, </a:t>
            </a:r>
            <a:r>
              <a:rPr lang="nl-NL" noProof="0" dirty="0" err="1"/>
              <a:t>Arial</a:t>
            </a:r>
            <a:r>
              <a:rPr lang="nl-NL" noProof="0" dirty="0"/>
              <a:t>, donkergrijs, 14 </a:t>
            </a:r>
            <a:r>
              <a:rPr lang="nl-NL" noProof="0" dirty="0" err="1"/>
              <a:t>pt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41381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nhoud slide twee kolommen met kolom tit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8580EA-4342-4A30-A16D-EC204FB573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400" y="360000"/>
            <a:ext cx="11446125" cy="8604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Plaats hier de slide titel, </a:t>
            </a:r>
            <a:r>
              <a:rPr lang="nl-NL" dirty="0" err="1"/>
              <a:t>Arial</a:t>
            </a:r>
            <a:r>
              <a:rPr lang="nl-NL" dirty="0"/>
              <a:t>, vet, 30pt, oranje, max 2 regels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DCB1EB8-0E93-477E-A2B0-F0EF8396A8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4400" y="1486800"/>
            <a:ext cx="5400000" cy="756000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kolomtitel toe te voegen, max 2 regels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C8D0ED0-1A70-4191-BB7B-02F5B31B9BD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74400" y="2383200"/>
            <a:ext cx="5400000" cy="3070800"/>
          </a:xfrm>
        </p:spPr>
        <p:txBody>
          <a:bodyPr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nl-NL" noProof="0" dirty="0"/>
              <a:t>Tekst in </a:t>
            </a:r>
            <a:r>
              <a:rPr lang="nl-NL" noProof="0" dirty="0" err="1"/>
              <a:t>Arial</a:t>
            </a:r>
            <a:r>
              <a:rPr lang="nl-NL" noProof="0" dirty="0"/>
              <a:t>, donkergrijs, 20 </a:t>
            </a:r>
            <a:r>
              <a:rPr lang="nl-NL" noProof="0" dirty="0" err="1"/>
              <a:t>pt</a:t>
            </a:r>
            <a:r>
              <a:rPr lang="nl-NL" noProof="0" dirty="0"/>
              <a:t>. </a:t>
            </a:r>
          </a:p>
          <a:p>
            <a:pPr lvl="1"/>
            <a:r>
              <a:rPr lang="nl-NL" noProof="0" dirty="0"/>
              <a:t>Tweede niveau, </a:t>
            </a:r>
            <a:r>
              <a:rPr lang="nl-NL" noProof="0" dirty="0" err="1"/>
              <a:t>Arial</a:t>
            </a:r>
            <a:r>
              <a:rPr lang="nl-NL" noProof="0" dirty="0"/>
              <a:t>, donkergrijs, 16 </a:t>
            </a:r>
            <a:r>
              <a:rPr lang="nl-NL" noProof="0" dirty="0" err="1"/>
              <a:t>pt</a:t>
            </a:r>
            <a:endParaRPr lang="nl-NL" noProof="0" dirty="0"/>
          </a:p>
          <a:p>
            <a:pPr lvl="2"/>
            <a:r>
              <a:rPr lang="nl-NL" noProof="0" dirty="0"/>
              <a:t>Derde niveau, </a:t>
            </a:r>
            <a:r>
              <a:rPr lang="nl-NL" noProof="0" dirty="0" err="1"/>
              <a:t>Arial</a:t>
            </a:r>
            <a:r>
              <a:rPr lang="nl-NL" noProof="0" dirty="0"/>
              <a:t>, donkergrijs, 14 </a:t>
            </a:r>
            <a:r>
              <a:rPr lang="nl-NL" noProof="0" dirty="0" err="1"/>
              <a:t>pt</a:t>
            </a:r>
            <a:endParaRPr lang="nl-NL" noProof="0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8A91822-CCFE-4A87-930A-8C7B6DF6BF5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18800" y="1486800"/>
            <a:ext cx="5400000" cy="756000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kolomtitel toe te voegen, max 2 regels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578DB5E-87B4-41E3-8646-89FAD6ABA52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18800" y="2383200"/>
            <a:ext cx="5400000" cy="3070800"/>
          </a:xfrm>
        </p:spPr>
        <p:txBody>
          <a:bodyPr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nl-NL" noProof="0" dirty="0"/>
              <a:t>Tekst in </a:t>
            </a:r>
            <a:r>
              <a:rPr lang="nl-NL" noProof="0" dirty="0" err="1"/>
              <a:t>Arial</a:t>
            </a:r>
            <a:r>
              <a:rPr lang="nl-NL" noProof="0" dirty="0"/>
              <a:t>, donkergrijs, 20 </a:t>
            </a:r>
            <a:r>
              <a:rPr lang="nl-NL" noProof="0" dirty="0" err="1"/>
              <a:t>pt</a:t>
            </a:r>
            <a:r>
              <a:rPr lang="nl-NL" noProof="0" dirty="0"/>
              <a:t>. </a:t>
            </a:r>
          </a:p>
          <a:p>
            <a:pPr lvl="1"/>
            <a:r>
              <a:rPr lang="nl-NL" noProof="0" dirty="0"/>
              <a:t>Tweede niveau, </a:t>
            </a:r>
            <a:r>
              <a:rPr lang="nl-NL" noProof="0" dirty="0" err="1"/>
              <a:t>Arial</a:t>
            </a:r>
            <a:r>
              <a:rPr lang="nl-NL" noProof="0" dirty="0"/>
              <a:t>, donkergrijs, 16 </a:t>
            </a:r>
            <a:r>
              <a:rPr lang="nl-NL" noProof="0" dirty="0" err="1"/>
              <a:t>pt</a:t>
            </a:r>
            <a:endParaRPr lang="nl-NL" noProof="0" dirty="0"/>
          </a:p>
          <a:p>
            <a:pPr lvl="2"/>
            <a:r>
              <a:rPr lang="nl-NL" noProof="0" dirty="0"/>
              <a:t>Derde niveau, </a:t>
            </a:r>
            <a:r>
              <a:rPr lang="nl-NL" noProof="0" dirty="0" err="1"/>
              <a:t>Arial</a:t>
            </a:r>
            <a:r>
              <a:rPr lang="nl-NL" noProof="0" dirty="0"/>
              <a:t>, donkergrijs, 14 </a:t>
            </a:r>
            <a:r>
              <a:rPr lang="nl-NL" noProof="0" dirty="0" err="1"/>
              <a:t>pt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911186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nhoud slide met 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1DB721-6E5E-45F0-8954-F08279B6A3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Plaats hier de slide titel, </a:t>
            </a:r>
            <a:r>
              <a:rPr lang="nl-NL" dirty="0" err="1"/>
              <a:t>Arial</a:t>
            </a:r>
            <a:r>
              <a:rPr lang="nl-NL" dirty="0"/>
              <a:t>, vet, 30pt, oranje, max 2 regels</a:t>
            </a:r>
          </a:p>
        </p:txBody>
      </p:sp>
    </p:spTree>
    <p:extLst>
      <p:ext uri="{BB962C8B-B14F-4D97-AF65-F5344CB8AC3E}">
        <p14:creationId xmlns:p14="http://schemas.microsoft.com/office/powerpoint/2010/main" val="845724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houd slide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466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houd slide blanco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251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slide - tekst &amp; bee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E55B61-7C92-46C0-9241-4B296F05C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400" y="360000"/>
            <a:ext cx="76320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Plaats hier de slide titel, </a:t>
            </a:r>
            <a:r>
              <a:rPr lang="nl-NL" dirty="0" err="1"/>
              <a:t>Arial</a:t>
            </a:r>
            <a:r>
              <a:rPr lang="nl-NL" dirty="0"/>
              <a:t>, vet, 30pt, oranje, max 2 regels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44F784-C573-4C9B-BE9F-F83D6487077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74400" y="1486800"/>
            <a:ext cx="7632000" cy="3967200"/>
          </a:xfrm>
        </p:spPr>
        <p:txBody>
          <a:bodyPr lIns="0" tIns="0" rIns="0" bIns="0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nl-NL" noProof="0" dirty="0"/>
              <a:t>Tekst in </a:t>
            </a:r>
            <a:r>
              <a:rPr lang="nl-NL" noProof="0" dirty="0" err="1"/>
              <a:t>Arial</a:t>
            </a:r>
            <a:r>
              <a:rPr lang="nl-NL" noProof="0" dirty="0"/>
              <a:t>, donkergrijs, 20 </a:t>
            </a:r>
            <a:r>
              <a:rPr lang="nl-NL" noProof="0" dirty="0" err="1"/>
              <a:t>pt</a:t>
            </a:r>
            <a:r>
              <a:rPr lang="nl-NL" noProof="0" dirty="0"/>
              <a:t>. </a:t>
            </a:r>
            <a:r>
              <a:rPr lang="nl-NL" noProof="0" dirty="0" err="1"/>
              <a:t>Bullet</a:t>
            </a:r>
            <a:r>
              <a:rPr lang="nl-NL" noProof="0" dirty="0"/>
              <a:t> tekst eerste niveau.</a:t>
            </a:r>
          </a:p>
          <a:p>
            <a:pPr lvl="1"/>
            <a:r>
              <a:rPr lang="nl-NL" noProof="0" dirty="0"/>
              <a:t>Tweede niveau, </a:t>
            </a:r>
            <a:r>
              <a:rPr lang="nl-NL" noProof="0" dirty="0" err="1"/>
              <a:t>Arial</a:t>
            </a:r>
            <a:r>
              <a:rPr lang="nl-NL" noProof="0" dirty="0"/>
              <a:t>, donkergrijs, 16 </a:t>
            </a:r>
            <a:r>
              <a:rPr lang="nl-NL" noProof="0" dirty="0" err="1"/>
              <a:t>pt</a:t>
            </a:r>
            <a:endParaRPr lang="nl-NL" noProof="0" dirty="0"/>
          </a:p>
          <a:p>
            <a:pPr lvl="2"/>
            <a:r>
              <a:rPr lang="nl-NL" noProof="0" dirty="0"/>
              <a:t>Derde niveau, </a:t>
            </a:r>
            <a:r>
              <a:rPr lang="nl-NL" noProof="0" dirty="0" err="1"/>
              <a:t>Arial</a:t>
            </a:r>
            <a:r>
              <a:rPr lang="nl-NL" noProof="0" dirty="0"/>
              <a:t>, donkergrijs, 14 </a:t>
            </a:r>
            <a:r>
              <a:rPr lang="nl-NL" noProof="0" dirty="0" err="1"/>
              <a:t>pt</a:t>
            </a:r>
            <a:endParaRPr lang="nl-NL" noProof="0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D45CAF68-C5CA-45A3-9E2E-5C6F2E55955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53799" y="0"/>
            <a:ext cx="3840000" cy="5835600"/>
          </a:xfrm>
          <a:solidFill>
            <a:srgbClr val="B2B2B2"/>
          </a:solidFill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om </a:t>
            </a:r>
            <a:r>
              <a:rPr lang="en-GB" dirty="0" err="1"/>
              <a:t>afbeelding</a:t>
            </a:r>
            <a:br>
              <a:rPr lang="en-GB" dirty="0"/>
            </a:b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plaatsen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897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slide - tekst &amp; bee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E55B61-7C92-46C0-9241-4B296F05C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400" y="360000"/>
            <a:ext cx="57216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Plaats hier de slide titel, </a:t>
            </a:r>
            <a:r>
              <a:rPr lang="nl-NL" dirty="0" err="1"/>
              <a:t>Arial</a:t>
            </a:r>
            <a:r>
              <a:rPr lang="nl-NL" dirty="0"/>
              <a:t>, vet, 30pt, oranje, max 2 regels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44F784-C573-4C9B-BE9F-F83D6487077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74400" y="1486800"/>
            <a:ext cx="5721600" cy="3967200"/>
          </a:xfrm>
        </p:spPr>
        <p:txBody>
          <a:bodyPr lIns="0" tIns="0" rIns="0" bIns="0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nl-NL" noProof="0" dirty="0"/>
              <a:t>Tekst in </a:t>
            </a:r>
            <a:r>
              <a:rPr lang="nl-NL" noProof="0" dirty="0" err="1"/>
              <a:t>Arial</a:t>
            </a:r>
            <a:r>
              <a:rPr lang="nl-NL" noProof="0" dirty="0"/>
              <a:t>, donkergrijs, 20 </a:t>
            </a:r>
            <a:r>
              <a:rPr lang="nl-NL" noProof="0" dirty="0" err="1"/>
              <a:t>pt</a:t>
            </a:r>
            <a:r>
              <a:rPr lang="nl-NL" noProof="0" dirty="0"/>
              <a:t>.</a:t>
            </a:r>
          </a:p>
          <a:p>
            <a:pPr lvl="1"/>
            <a:r>
              <a:rPr lang="nl-NL" noProof="0" dirty="0"/>
              <a:t>Tweede niveau, </a:t>
            </a:r>
            <a:r>
              <a:rPr lang="nl-NL" noProof="0" dirty="0" err="1"/>
              <a:t>Arial</a:t>
            </a:r>
            <a:r>
              <a:rPr lang="nl-NL" noProof="0" dirty="0"/>
              <a:t>, donkergrijs, 16 </a:t>
            </a:r>
            <a:r>
              <a:rPr lang="nl-NL" noProof="0" dirty="0" err="1"/>
              <a:t>pt</a:t>
            </a:r>
            <a:endParaRPr lang="nl-NL" noProof="0" dirty="0"/>
          </a:p>
          <a:p>
            <a:pPr lvl="2"/>
            <a:r>
              <a:rPr lang="nl-NL" noProof="0" dirty="0"/>
              <a:t>Derde niveau, </a:t>
            </a:r>
            <a:r>
              <a:rPr lang="nl-NL" noProof="0" dirty="0" err="1"/>
              <a:t>Arial</a:t>
            </a:r>
            <a:r>
              <a:rPr lang="nl-NL" noProof="0" dirty="0"/>
              <a:t>, donkergrijs, 14 </a:t>
            </a:r>
            <a:r>
              <a:rPr lang="nl-NL" noProof="0" dirty="0" err="1"/>
              <a:t>pt</a:t>
            </a:r>
            <a:endParaRPr lang="nl-NL" noProof="0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76AC463C-ACBF-4B2D-B3BD-5D55679ABB2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33200" y="0"/>
            <a:ext cx="5760000" cy="5832000"/>
          </a:xfrm>
          <a:solidFill>
            <a:srgbClr val="B2B2B2"/>
          </a:solidFill>
        </p:spPr>
        <p:txBody>
          <a:bodyPr lIns="0" tIns="0" rIns="0" bIns="0" anchor="ctr" anchorCtr="0"/>
          <a:lstStyle>
            <a:lvl1pPr algn="ctr">
              <a:buNone/>
              <a:defRPr sz="1600" baseline="0"/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om </a:t>
            </a:r>
            <a:r>
              <a:rPr lang="en-GB" dirty="0" err="1"/>
              <a:t>afbeelding</a:t>
            </a:r>
            <a:br>
              <a:rPr lang="en-GB" dirty="0"/>
            </a:b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plaatsen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20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slide - tekst &amp; bee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E55B61-7C92-46C0-9241-4B296F05C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400" y="360000"/>
            <a:ext cx="57216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Plaats hier de slide titel, </a:t>
            </a:r>
            <a:r>
              <a:rPr lang="nl-NL" dirty="0" err="1"/>
              <a:t>Arial</a:t>
            </a:r>
            <a:r>
              <a:rPr lang="nl-NL" dirty="0"/>
              <a:t>, vet, 30pt, oranje, max 2 regels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44F784-C573-4C9B-BE9F-F83D6487077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74400" y="1486800"/>
            <a:ext cx="5721600" cy="3967200"/>
          </a:xfrm>
        </p:spPr>
        <p:txBody>
          <a:bodyPr lIns="0" tIns="0" rIns="0" bIns="0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nl-NL" noProof="0" dirty="0"/>
              <a:t>Tekst in </a:t>
            </a:r>
            <a:r>
              <a:rPr lang="nl-NL" noProof="0" dirty="0" err="1"/>
              <a:t>Arial</a:t>
            </a:r>
            <a:r>
              <a:rPr lang="nl-NL" noProof="0" dirty="0"/>
              <a:t>, donkergrijs, 20 </a:t>
            </a:r>
            <a:r>
              <a:rPr lang="nl-NL" noProof="0" dirty="0" err="1"/>
              <a:t>pt</a:t>
            </a:r>
            <a:r>
              <a:rPr lang="nl-NL" noProof="0" dirty="0"/>
              <a:t>.</a:t>
            </a:r>
          </a:p>
          <a:p>
            <a:pPr lvl="1"/>
            <a:r>
              <a:rPr lang="nl-NL" noProof="0" dirty="0"/>
              <a:t>Tweede niveau, </a:t>
            </a:r>
            <a:r>
              <a:rPr lang="nl-NL" noProof="0" dirty="0" err="1"/>
              <a:t>Arial</a:t>
            </a:r>
            <a:r>
              <a:rPr lang="nl-NL" noProof="0" dirty="0"/>
              <a:t>, donkergrijs, 16 </a:t>
            </a:r>
            <a:r>
              <a:rPr lang="nl-NL" noProof="0" dirty="0" err="1"/>
              <a:t>pt</a:t>
            </a:r>
            <a:endParaRPr lang="nl-NL" noProof="0" dirty="0"/>
          </a:p>
          <a:p>
            <a:pPr lvl="2"/>
            <a:r>
              <a:rPr lang="nl-NL" noProof="0" dirty="0"/>
              <a:t>Derde niveau, </a:t>
            </a:r>
            <a:r>
              <a:rPr lang="nl-NL" noProof="0" dirty="0" err="1"/>
              <a:t>Arial</a:t>
            </a:r>
            <a:r>
              <a:rPr lang="nl-NL" noProof="0" dirty="0"/>
              <a:t>, donkergrijs, 14 </a:t>
            </a:r>
            <a:r>
              <a:rPr lang="nl-NL" noProof="0" dirty="0" err="1"/>
              <a:t>pt</a:t>
            </a:r>
            <a:endParaRPr lang="nl-NL" noProof="0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76AC463C-ACBF-4B2D-B3BD-5D55679ABB2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33200" y="0"/>
            <a:ext cx="5760000" cy="2919600"/>
          </a:xfrm>
          <a:solidFill>
            <a:srgbClr val="B2B2B2"/>
          </a:solidFill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1600" baseline="0"/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om </a:t>
            </a:r>
            <a:r>
              <a:rPr lang="en-GB" dirty="0" err="1"/>
              <a:t>afbeelding</a:t>
            </a:r>
            <a:br>
              <a:rPr lang="en-GB" dirty="0"/>
            </a:b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plaatsen</a:t>
            </a:r>
            <a:endParaRPr lang="en-GB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14DF1013-A51B-42B3-AF02-E3889EC195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33200" y="2916000"/>
            <a:ext cx="5760000" cy="2919600"/>
          </a:xfrm>
          <a:solidFill>
            <a:srgbClr val="B2B2B2"/>
          </a:solidFill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1600" baseline="0"/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om </a:t>
            </a:r>
            <a:r>
              <a:rPr lang="en-GB" dirty="0" err="1"/>
              <a:t>afbeelding</a:t>
            </a:r>
            <a:br>
              <a:rPr lang="en-GB" dirty="0"/>
            </a:b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plaatsen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658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slide - tekst &amp; beel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E55B61-7C92-46C0-9241-4B296F05C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400" y="360000"/>
            <a:ext cx="38412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Plaats hier slide titel, arial-vet-30pt-oranje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44F784-C573-4C9B-BE9F-F83D6487077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74400" y="1486800"/>
            <a:ext cx="3841200" cy="3967200"/>
          </a:xfrm>
        </p:spPr>
        <p:txBody>
          <a:bodyPr lIns="0" tIns="0" rIns="0" bIns="0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nl-NL" noProof="0" dirty="0"/>
              <a:t>Tekst in </a:t>
            </a:r>
            <a:r>
              <a:rPr lang="nl-NL" noProof="0" dirty="0" err="1"/>
              <a:t>Arial</a:t>
            </a:r>
            <a:r>
              <a:rPr lang="nl-NL" noProof="0" dirty="0"/>
              <a:t>, donkergrijs, 20 </a:t>
            </a:r>
            <a:r>
              <a:rPr lang="nl-NL" noProof="0" dirty="0" err="1"/>
              <a:t>pt</a:t>
            </a:r>
            <a:r>
              <a:rPr lang="nl-NL" noProof="0" dirty="0"/>
              <a:t>.</a:t>
            </a:r>
          </a:p>
          <a:p>
            <a:pPr lvl="1"/>
            <a:r>
              <a:rPr lang="nl-NL" noProof="0" dirty="0" err="1"/>
              <a:t>Arial</a:t>
            </a:r>
            <a:r>
              <a:rPr lang="nl-NL" noProof="0" dirty="0"/>
              <a:t>, donkergrijs, 16 </a:t>
            </a:r>
            <a:r>
              <a:rPr lang="nl-NL" noProof="0" dirty="0" err="1"/>
              <a:t>pt</a:t>
            </a:r>
            <a:endParaRPr lang="nl-NL" noProof="0" dirty="0"/>
          </a:p>
          <a:p>
            <a:pPr lvl="2"/>
            <a:r>
              <a:rPr lang="nl-NL" noProof="0" dirty="0" err="1"/>
              <a:t>Arial</a:t>
            </a:r>
            <a:r>
              <a:rPr lang="nl-NL" noProof="0" dirty="0"/>
              <a:t>, donkergrijs, 14 </a:t>
            </a:r>
            <a:r>
              <a:rPr lang="nl-NL" noProof="0" dirty="0" err="1"/>
              <a:t>pt</a:t>
            </a:r>
            <a:endParaRPr lang="nl-NL" noProof="0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68C28EC8-00C8-46E9-B212-68C7D2DB71E3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4523139" y="0"/>
            <a:ext cx="7669337" cy="5835600"/>
          </a:xfrm>
          <a:solidFill>
            <a:srgbClr val="B2B2B2"/>
          </a:solidFill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1600" baseline="0"/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om </a:t>
            </a:r>
            <a:r>
              <a:rPr lang="en-GB" dirty="0" err="1"/>
              <a:t>afbeelding</a:t>
            </a:r>
            <a:br>
              <a:rPr lang="en-GB" dirty="0"/>
            </a:b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plaatsen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646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slide - tekst &amp; beel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E55B61-7C92-46C0-9241-4B296F05C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4400" y="360000"/>
            <a:ext cx="114480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Plaats hier de slide titel, </a:t>
            </a:r>
            <a:r>
              <a:rPr lang="nl-NL" dirty="0" err="1"/>
              <a:t>Arial</a:t>
            </a:r>
            <a:r>
              <a:rPr lang="nl-NL" dirty="0"/>
              <a:t>, vet, 30pt, oranje, max 2 regels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68C28EC8-00C8-46E9-B212-68C7D2DB71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22800"/>
            <a:ext cx="12193200" cy="4320000"/>
          </a:xfrm>
          <a:solidFill>
            <a:srgbClr val="B2B2B2"/>
          </a:solidFill>
        </p:spPr>
        <p:txBody>
          <a:bodyPr lIns="0" tIns="0" rIns="0" bIns="0" anchor="ctr" anchorCtr="0">
            <a:normAutofit/>
          </a:bodyPr>
          <a:lstStyle>
            <a:lvl1pPr algn="ctr">
              <a:buNone/>
              <a:defRPr sz="1600" baseline="0"/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hier</a:t>
            </a:r>
            <a:r>
              <a:rPr lang="en-GB" dirty="0"/>
              <a:t> om </a:t>
            </a:r>
            <a:r>
              <a:rPr lang="en-GB" dirty="0" err="1"/>
              <a:t>afbeelding</a:t>
            </a:r>
            <a:br>
              <a:rPr lang="en-GB" dirty="0"/>
            </a:b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plaatsen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382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9D887568-1C21-4492-BB23-7A633C7CFA7B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0" y="2718000"/>
            <a:ext cx="12193200" cy="1188000"/>
          </a:xfrm>
        </p:spPr>
        <p:txBody>
          <a:bodyPr lIns="360000" rIns="360000" anchor="ctr" anchorCtr="0">
            <a:noAutofit/>
          </a:bodyPr>
          <a:lstStyle>
            <a:lvl1pPr algn="l">
              <a:defRPr sz="3800">
                <a:solidFill>
                  <a:schemeClr val="bg1"/>
                </a:solidFill>
                <a:effectLst>
                  <a:outerShdw blurRad="25400" dist="19050" dir="2700000" algn="tl">
                    <a:srgbClr val="000000">
                      <a:alpha val="46000"/>
                    </a:srgbClr>
                  </a:outerShdw>
                </a:effectLst>
              </a:defRPr>
            </a:lvl1pPr>
          </a:lstStyle>
          <a:p>
            <a:r>
              <a:rPr lang="nl-NL" dirty="0"/>
              <a:t>Plaats hier de titel van de presentatie in maximaal 2 regels</a:t>
            </a:r>
          </a:p>
        </p:txBody>
      </p:sp>
      <p:sp>
        <p:nvSpPr>
          <p:cNvPr id="11" name="Ondertitel 2">
            <a:extLst>
              <a:ext uri="{FF2B5EF4-FFF2-40B4-BE49-F238E27FC236}">
                <a16:creationId xmlns:a16="http://schemas.microsoft.com/office/drawing/2014/main" id="{BBB4EC8E-CD8F-4BA9-B605-A1E650CB7238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371474" y="4410000"/>
            <a:ext cx="5724526" cy="972000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effectLst>
                  <a:outerShdw blurRad="38100" dist="19050" dir="2700000" algn="tl">
                    <a:srgbClr val="000000">
                      <a:alpha val="46000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Plaats hier een ondertitel en/of andere informatie zoals bijvoorbeeld naam spreker, datum, plaats, etc. Max 3 regels</a:t>
            </a:r>
          </a:p>
        </p:txBody>
      </p:sp>
    </p:spTree>
    <p:extLst>
      <p:ext uri="{BB962C8B-B14F-4D97-AF65-F5344CB8AC3E}">
        <p14:creationId xmlns:p14="http://schemas.microsoft.com/office/powerpoint/2010/main" val="120617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5CC5CE5E-10EC-4C8B-9A97-E4C811BC1D90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0" y="2718000"/>
            <a:ext cx="12193200" cy="1188000"/>
          </a:xfrm>
          <a:solidFill>
            <a:schemeClr val="accent1">
              <a:alpha val="40000"/>
            </a:schemeClr>
          </a:solidFill>
        </p:spPr>
        <p:txBody>
          <a:bodyPr lIns="360000" rIns="360000" anchor="ctr" anchorCtr="0"/>
          <a:lstStyle>
            <a:lvl1pPr algn="l">
              <a:defRPr sz="3800">
                <a:solidFill>
                  <a:schemeClr val="bg1"/>
                </a:solidFill>
                <a:effectLst>
                  <a:outerShdw blurRad="25400" dist="19050" dir="2700000" algn="tl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nl-NL" dirty="0"/>
              <a:t>Plaats hier de titel van de presentatie in maximaal 2 regels</a:t>
            </a:r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id="{41708749-59DB-4DA3-96BD-A0E5E6C4149A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374400" y="4410748"/>
            <a:ext cx="5721600" cy="972000"/>
          </a:xfrm>
          <a:solidFill>
            <a:schemeClr val="accent1">
              <a:alpha val="40000"/>
            </a:schemeClr>
          </a:solidFill>
        </p:spPr>
        <p:txBody>
          <a:bodyPr lIns="180000" tIns="0" rIns="180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effectLst>
                  <a:outerShdw blurRad="25400" dist="19050" dir="2700000" algn="tl">
                    <a:srgbClr val="000000">
                      <a:alpha val="55000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Plaats hier ondertitel en/of andere informatie zoals bijvoorbeeld naam spreker, datum, plaats, etc. Maximaal 3 regels tekst</a:t>
            </a:r>
          </a:p>
        </p:txBody>
      </p:sp>
    </p:spTree>
    <p:extLst>
      <p:ext uri="{BB962C8B-B14F-4D97-AF65-F5344CB8AC3E}">
        <p14:creationId xmlns:p14="http://schemas.microsoft.com/office/powerpoint/2010/main" val="65709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>
            <a:extLst>
              <a:ext uri="{FF2B5EF4-FFF2-40B4-BE49-F238E27FC236}">
                <a16:creationId xmlns:a16="http://schemas.microsoft.com/office/drawing/2014/main" id="{9AD98E1F-00DE-4510-AB42-F6517BE6004E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0" y="2718000"/>
            <a:ext cx="12193200" cy="1188000"/>
          </a:xfrm>
          <a:solidFill>
            <a:schemeClr val="accent1">
              <a:alpha val="67000"/>
            </a:schemeClr>
          </a:solidFill>
        </p:spPr>
        <p:txBody>
          <a:bodyPr lIns="360000" rIns="360000" anchor="ctr" anchorCtr="0"/>
          <a:lstStyle>
            <a:lvl1pPr algn="l">
              <a:defRPr sz="3800">
                <a:solidFill>
                  <a:schemeClr val="bg1"/>
                </a:solidFill>
                <a:effectLst>
                  <a:outerShdw blurRad="25400" dist="19050" dir="2700000" algn="tl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nl-NL" dirty="0"/>
              <a:t>Plaats hier de titel van de presentatie in maximaal 2 regels</a:t>
            </a:r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C16C8F25-FF19-4E8B-9066-01BA15538A40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374400" y="4410000"/>
            <a:ext cx="5721600" cy="972000"/>
          </a:xfrm>
          <a:solidFill>
            <a:schemeClr val="accent1">
              <a:alpha val="67000"/>
            </a:schemeClr>
          </a:solidFill>
        </p:spPr>
        <p:txBody>
          <a:bodyPr lIns="180000" tIns="0" rIns="180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effectLst>
                  <a:outerShdw blurRad="25400" dist="19050" dir="2700000" algn="tl">
                    <a:srgbClr val="000000">
                      <a:alpha val="55000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Plaats hier ondertitel en/of andere informatie zoals bijvoorbeeld naam spreker, datum, plaats, etc. Maximaal 3 regels tekst</a:t>
            </a:r>
          </a:p>
        </p:txBody>
      </p:sp>
    </p:spTree>
    <p:extLst>
      <p:ext uri="{BB962C8B-B14F-4D97-AF65-F5344CB8AC3E}">
        <p14:creationId xmlns:p14="http://schemas.microsoft.com/office/powerpoint/2010/main" val="290821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:a16="http://schemas.microsoft.com/office/drawing/2014/main" id="{658954D6-40FE-4EFF-8D17-44CAC909CEB9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0" y="2718000"/>
            <a:ext cx="12193200" cy="1188000"/>
          </a:xfrm>
          <a:solidFill>
            <a:schemeClr val="accent1">
              <a:alpha val="40000"/>
            </a:schemeClr>
          </a:solidFill>
        </p:spPr>
        <p:txBody>
          <a:bodyPr lIns="360000" rIns="360000" anchor="ctr" anchorCtr="0"/>
          <a:lstStyle>
            <a:lvl1pPr algn="l">
              <a:defRPr sz="3800">
                <a:solidFill>
                  <a:schemeClr val="bg1"/>
                </a:solidFill>
                <a:effectLst>
                  <a:outerShdw blurRad="25400" dist="19050" dir="2700000" algn="tl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nl-NL" dirty="0"/>
              <a:t>Plaats hier de titel van de presentatie in maximaal 2 regels</a:t>
            </a: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80273C42-0F01-493B-A71E-B64ED2FE6056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374400" y="4410000"/>
            <a:ext cx="5721600" cy="972000"/>
          </a:xfrm>
          <a:solidFill>
            <a:schemeClr val="accent1">
              <a:alpha val="40000"/>
            </a:schemeClr>
          </a:solidFill>
        </p:spPr>
        <p:txBody>
          <a:bodyPr lIns="180000" tIns="0" rIns="180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effectLst>
                  <a:outerShdw blurRad="25400" dist="19050" dir="2700000" algn="tl">
                    <a:srgbClr val="000000">
                      <a:alpha val="55000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Plaats hier ondertitel en/of andere informatie zoals bijvoorbeeld naam spreker, datum, plaats, etc. Maximaal 3 regels tekst</a:t>
            </a:r>
          </a:p>
        </p:txBody>
      </p:sp>
    </p:spTree>
    <p:extLst>
      <p:ext uri="{BB962C8B-B14F-4D97-AF65-F5344CB8AC3E}">
        <p14:creationId xmlns:p14="http://schemas.microsoft.com/office/powerpoint/2010/main" val="4156932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:a16="http://schemas.microsoft.com/office/drawing/2014/main" id="{658954D6-40FE-4EFF-8D17-44CAC909CEB9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0" y="2718000"/>
            <a:ext cx="12193200" cy="1188000"/>
          </a:xfrm>
          <a:solidFill>
            <a:schemeClr val="accent1">
              <a:alpha val="67000"/>
            </a:schemeClr>
          </a:solidFill>
        </p:spPr>
        <p:txBody>
          <a:bodyPr lIns="360000" rIns="360000" anchor="ctr" anchorCtr="0"/>
          <a:lstStyle>
            <a:lvl1pPr algn="l">
              <a:defRPr sz="3800">
                <a:solidFill>
                  <a:schemeClr val="bg1"/>
                </a:solidFill>
                <a:effectLst>
                  <a:outerShdw blurRad="25400" dist="19050" dir="2700000" algn="tl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nl-NL" dirty="0"/>
              <a:t>Plaats hier de titel van de presentatie in maximaal 2 regels</a:t>
            </a: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80273C42-0F01-493B-A71E-B64ED2FE6056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374400" y="4410748"/>
            <a:ext cx="5721600" cy="972000"/>
          </a:xfrm>
          <a:solidFill>
            <a:schemeClr val="accent1">
              <a:alpha val="67000"/>
            </a:schemeClr>
          </a:solidFill>
        </p:spPr>
        <p:txBody>
          <a:bodyPr lIns="180000" tIns="0" rIns="180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effectLst>
                  <a:outerShdw blurRad="25400" dist="19050" dir="2700000" algn="tl">
                    <a:srgbClr val="000000">
                      <a:alpha val="55000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Plaats hier ondertitel en/of andere informatie zoals bijvoorbeeld naam spreker, datum, plaats, etc. Maximaal 3 regels tekst</a:t>
            </a:r>
          </a:p>
        </p:txBody>
      </p:sp>
    </p:spTree>
    <p:extLst>
      <p:ext uri="{BB962C8B-B14F-4D97-AF65-F5344CB8AC3E}">
        <p14:creationId xmlns:p14="http://schemas.microsoft.com/office/powerpoint/2010/main" val="183712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:a16="http://schemas.microsoft.com/office/drawing/2014/main" id="{3FF7FF6A-68C1-4A05-BD9C-44A8F571FFAF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0" y="2718000"/>
            <a:ext cx="12193200" cy="1188000"/>
          </a:xfrm>
          <a:solidFill>
            <a:schemeClr val="accent1">
              <a:alpha val="67000"/>
            </a:schemeClr>
          </a:solidFill>
        </p:spPr>
        <p:txBody>
          <a:bodyPr lIns="360000" rIns="360000" anchor="ctr" anchorCtr="0"/>
          <a:lstStyle>
            <a:lvl1pPr algn="l">
              <a:defRPr sz="3800">
                <a:solidFill>
                  <a:schemeClr val="bg1"/>
                </a:solidFill>
                <a:effectLst>
                  <a:outerShdw blurRad="25400" dist="19050" dir="2700000" algn="tl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nl-NL" dirty="0"/>
              <a:t>Plaats hier de titel van de presentatie in maximaal 2 regels</a:t>
            </a:r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D4E66CC4-C2EA-42F4-B659-763E29D965EF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374400" y="4410748"/>
            <a:ext cx="5688000" cy="972000"/>
          </a:xfrm>
          <a:solidFill>
            <a:schemeClr val="accent1">
              <a:alpha val="67000"/>
            </a:schemeClr>
          </a:solidFill>
        </p:spPr>
        <p:txBody>
          <a:bodyPr lIns="180000" tIns="0" rIns="18000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effectLst>
                  <a:outerShdw blurRad="25400" dist="19050" dir="2700000" algn="tl">
                    <a:srgbClr val="000000">
                      <a:alpha val="55000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Plaats hier ondertitel en/of andere informatie zoals bijvoorbeeld naam spreker, datum, plaats, etc. Maximaal 3 regels tekst</a:t>
            </a:r>
          </a:p>
        </p:txBody>
      </p:sp>
    </p:spTree>
    <p:extLst>
      <p:ext uri="{BB962C8B-B14F-4D97-AF65-F5344CB8AC3E}">
        <p14:creationId xmlns:p14="http://schemas.microsoft.com/office/powerpoint/2010/main" val="63258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t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1B1B71D5-0E84-4098-90D7-7DA72DEC45D5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0" y="1218119"/>
            <a:ext cx="7826535" cy="1188000"/>
          </a:xfrm>
        </p:spPr>
        <p:txBody>
          <a:bodyPr lIns="360000" rIns="360000" anchor="b"/>
          <a:lstStyle>
            <a:lvl1pPr algn="l">
              <a:defRPr sz="4400">
                <a:solidFill>
                  <a:schemeClr val="bg1"/>
                </a:solidFill>
                <a:effectLst>
                  <a:outerShdw blurRad="25400" dist="19050" dir="2700000" algn="tl">
                    <a:srgbClr val="000000">
                      <a:alpha val="46000"/>
                    </a:srgbClr>
                  </a:outerShdw>
                </a:effectLst>
              </a:defRPr>
            </a:lvl1pPr>
          </a:lstStyle>
          <a:p>
            <a:r>
              <a:rPr lang="nl-NL" dirty="0"/>
              <a:t>Dank voor uw aandacht</a:t>
            </a:r>
          </a:p>
        </p:txBody>
      </p:sp>
      <p:sp>
        <p:nvSpPr>
          <p:cNvPr id="19" name="Ondertitel 2">
            <a:extLst>
              <a:ext uri="{FF2B5EF4-FFF2-40B4-BE49-F238E27FC236}">
                <a16:creationId xmlns:a16="http://schemas.microsoft.com/office/drawing/2014/main" id="{FA730B4B-71EA-4A34-977C-A8D6E923567D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1083611" y="4066884"/>
            <a:ext cx="5723731" cy="288000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25400" dist="19050" dir="2700000" algn="tl">
                    <a:srgbClr val="000000">
                      <a:alpha val="46000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E-mailadres contactpersoon/presentator</a:t>
            </a:r>
          </a:p>
        </p:txBody>
      </p:sp>
      <p:pic>
        <p:nvPicPr>
          <p:cNvPr id="14" name="Graphic 13" descr="Envelope">
            <a:extLst>
              <a:ext uri="{FF2B5EF4-FFF2-40B4-BE49-F238E27FC236}">
                <a16:creationId xmlns:a16="http://schemas.microsoft.com/office/drawing/2014/main" id="{9CC53C99-8935-417F-AA54-1B2EBA8E27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6748" y="3996601"/>
            <a:ext cx="521208" cy="521208"/>
          </a:xfrm>
          <a:prstGeom prst="rect">
            <a:avLst/>
          </a:prstGeom>
        </p:spPr>
      </p:pic>
      <p:pic>
        <p:nvPicPr>
          <p:cNvPr id="16" name="Graphic 15" descr="Link">
            <a:extLst>
              <a:ext uri="{FF2B5EF4-FFF2-40B4-BE49-F238E27FC236}">
                <a16:creationId xmlns:a16="http://schemas.microsoft.com/office/drawing/2014/main" id="{FA11D144-5E94-4846-ADF1-19FFEFDC880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0482" y="4522203"/>
            <a:ext cx="521208" cy="521208"/>
          </a:xfrm>
          <a:prstGeom prst="rect">
            <a:avLst/>
          </a:prstGeom>
        </p:spPr>
      </p:pic>
      <p:sp>
        <p:nvSpPr>
          <p:cNvPr id="18" name="Titel 1">
            <a:extLst>
              <a:ext uri="{FF2B5EF4-FFF2-40B4-BE49-F238E27FC236}">
                <a16:creationId xmlns:a16="http://schemas.microsoft.com/office/drawing/2014/main" id="{F0DC8534-7B73-4C6F-8B50-A4FEA73AA7DF}"/>
              </a:ext>
            </a:extLst>
          </p:cNvPr>
          <p:cNvSpPr txBox="1">
            <a:spLocks/>
          </p:cNvSpPr>
          <p:nvPr userDrawn="1"/>
        </p:nvSpPr>
        <p:spPr>
          <a:xfrm>
            <a:off x="1082530" y="4631988"/>
            <a:ext cx="4639774" cy="28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0" kern="1200" spc="110" baseline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effectLst>
                  <a:outerShdw blurRad="25400" dist="12700" dir="2700000" algn="tl">
                    <a:srgbClr val="000000">
                      <a:alpha val="46000"/>
                    </a:srgbClr>
                  </a:outerShdw>
                </a:effectLst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www.hollandhightech.nl</a:t>
            </a:r>
            <a:endParaRPr lang="en-US" sz="2400" dirty="0">
              <a:solidFill>
                <a:schemeClr val="bg1"/>
              </a:solidFill>
              <a:effectLst>
                <a:outerShdw blurRad="25400" dist="12700" dir="2700000" algn="tl">
                  <a:srgbClr val="000000">
                    <a:alpha val="46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2220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22325B-F73A-42B1-93C9-9BDAF6E265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Plaats hier de slide titel, </a:t>
            </a:r>
            <a:r>
              <a:rPr lang="nl-NL" dirty="0" err="1"/>
              <a:t>Arial</a:t>
            </a:r>
            <a:r>
              <a:rPr lang="nl-NL" dirty="0"/>
              <a:t>, vet, 30pt, oranje, max 2 regels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57D632-86BE-42A7-8B06-C5DFAA7689A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lIns="0"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</a:lstStyle>
          <a:p>
            <a:pPr lvl="0"/>
            <a:r>
              <a:rPr lang="nl-NL" noProof="0" dirty="0"/>
              <a:t>Klik om tekst toe te voegen. </a:t>
            </a:r>
            <a:r>
              <a:rPr lang="nl-NL" noProof="0" dirty="0" err="1"/>
              <a:t>Arial</a:t>
            </a:r>
            <a:r>
              <a:rPr lang="nl-NL" noProof="0" dirty="0"/>
              <a:t>, donkergrijs, 20 </a:t>
            </a:r>
            <a:r>
              <a:rPr lang="nl-NL" noProof="0" dirty="0" err="1"/>
              <a:t>pt</a:t>
            </a:r>
            <a:r>
              <a:rPr lang="nl-NL" noProof="0" dirty="0"/>
              <a:t>. </a:t>
            </a:r>
            <a:r>
              <a:rPr lang="nl-NL" noProof="0" dirty="0" err="1"/>
              <a:t>Bullet</a:t>
            </a:r>
            <a:r>
              <a:rPr lang="nl-NL" noProof="0" dirty="0"/>
              <a:t> tekst eerste niveau.</a:t>
            </a:r>
          </a:p>
          <a:p>
            <a:pPr lvl="1"/>
            <a:r>
              <a:rPr lang="nl-NL" noProof="0" dirty="0"/>
              <a:t>Tweede niveau, </a:t>
            </a:r>
            <a:r>
              <a:rPr lang="nl-NL" noProof="0" dirty="0" err="1"/>
              <a:t>Arial</a:t>
            </a:r>
            <a:r>
              <a:rPr lang="nl-NL" noProof="0" dirty="0"/>
              <a:t>, donkergrijs, 16 </a:t>
            </a:r>
            <a:r>
              <a:rPr lang="nl-NL" noProof="0" dirty="0" err="1"/>
              <a:t>pt</a:t>
            </a:r>
            <a:endParaRPr lang="nl-NL" noProof="0" dirty="0"/>
          </a:p>
          <a:p>
            <a:pPr lvl="2"/>
            <a:r>
              <a:rPr lang="nl-NL" noProof="0" dirty="0"/>
              <a:t>Derde niveau, </a:t>
            </a:r>
            <a:r>
              <a:rPr lang="nl-NL" noProof="0" dirty="0" err="1"/>
              <a:t>Arial</a:t>
            </a:r>
            <a:r>
              <a:rPr lang="nl-NL" noProof="0" dirty="0"/>
              <a:t>, donkergrijs, 14 </a:t>
            </a:r>
            <a:r>
              <a:rPr lang="nl-NL" noProof="0" dirty="0" err="1"/>
              <a:t>pt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551936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9F44FA4-95C1-41D7-80E4-B18A860D6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448" y="360000"/>
            <a:ext cx="11447077" cy="8604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/>
              <a:t>Plaats hier de slide titel, </a:t>
            </a:r>
            <a:r>
              <a:rPr lang="nl-NL" dirty="0" err="1"/>
              <a:t>Arial</a:t>
            </a:r>
            <a:r>
              <a:rPr lang="nl-NL" dirty="0"/>
              <a:t>, vet, 30pt, oranje, max 2 regels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76B62D1-FF62-436C-843D-2CEA397EA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5620" y="1486800"/>
            <a:ext cx="11444905" cy="396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 om tekst toe te voegen. </a:t>
            </a:r>
            <a:r>
              <a:rPr lang="nl-NL" noProof="0" dirty="0" err="1"/>
              <a:t>Arial</a:t>
            </a:r>
            <a:r>
              <a:rPr lang="nl-NL" noProof="0" dirty="0"/>
              <a:t>, donkergrijs, 20 </a:t>
            </a:r>
            <a:r>
              <a:rPr lang="nl-NL" noProof="0" dirty="0" err="1"/>
              <a:t>pt</a:t>
            </a:r>
            <a:r>
              <a:rPr lang="nl-NL" noProof="0" dirty="0"/>
              <a:t>. </a:t>
            </a:r>
            <a:r>
              <a:rPr lang="nl-NL" noProof="0" dirty="0" err="1"/>
              <a:t>Bullet</a:t>
            </a:r>
            <a:r>
              <a:rPr lang="nl-NL" noProof="0" dirty="0"/>
              <a:t> tekst eerste niveau.</a:t>
            </a:r>
          </a:p>
          <a:p>
            <a:pPr lvl="1"/>
            <a:r>
              <a:rPr lang="nl-NL" noProof="0" dirty="0"/>
              <a:t>Tweede niveau, </a:t>
            </a:r>
            <a:r>
              <a:rPr lang="nl-NL" noProof="0" dirty="0" err="1"/>
              <a:t>Arial</a:t>
            </a:r>
            <a:r>
              <a:rPr lang="nl-NL" noProof="0" dirty="0"/>
              <a:t>, donkergrijs, 16 </a:t>
            </a:r>
            <a:r>
              <a:rPr lang="nl-NL" noProof="0" dirty="0" err="1"/>
              <a:t>pt</a:t>
            </a:r>
            <a:endParaRPr lang="nl-NL" noProof="0" dirty="0"/>
          </a:p>
          <a:p>
            <a:pPr lvl="2"/>
            <a:r>
              <a:rPr lang="nl-NL" noProof="0" dirty="0"/>
              <a:t>Derde niveau, </a:t>
            </a:r>
            <a:r>
              <a:rPr lang="nl-NL" noProof="0" dirty="0" err="1"/>
              <a:t>Arial</a:t>
            </a:r>
            <a:r>
              <a:rPr lang="nl-NL" noProof="0" dirty="0"/>
              <a:t>, donkergrijs, 14 </a:t>
            </a:r>
            <a:r>
              <a:rPr lang="nl-NL" noProof="0" dirty="0" err="1"/>
              <a:t>pt</a:t>
            </a:r>
            <a:endParaRPr lang="nl-NL" noProof="0" dirty="0"/>
          </a:p>
          <a:p>
            <a:pPr lvl="2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06894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650" r:id="rId9"/>
    <p:sldLayoutId id="2147483652" r:id="rId10"/>
    <p:sldLayoutId id="2147483653" r:id="rId11"/>
    <p:sldLayoutId id="2147483654" r:id="rId12"/>
    <p:sldLayoutId id="2147483655" r:id="rId13"/>
    <p:sldLayoutId id="2147483716" r:id="rId14"/>
    <p:sldLayoutId id="2147483660" r:id="rId15"/>
    <p:sldLayoutId id="2147483661" r:id="rId16"/>
    <p:sldLayoutId id="2147483662" r:id="rId17"/>
    <p:sldLayoutId id="2147483663" r:id="rId18"/>
    <p:sldLayoutId id="2147483664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6800" indent="-226800" algn="l" defTabSz="914400" rtl="0" eaLnBrk="1" latinLnBrk="0" hangingPunct="1">
        <a:lnSpc>
          <a:spcPct val="100000"/>
        </a:lnSpc>
        <a:spcBef>
          <a:spcPts val="9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96000" indent="-144000" algn="l" defTabSz="914400" rtl="0" eaLnBrk="1" latinLnBrk="0" hangingPunct="1">
        <a:lnSpc>
          <a:spcPct val="100000"/>
        </a:lnSpc>
        <a:spcBef>
          <a:spcPts val="600"/>
        </a:spcBef>
        <a:buClrTx/>
        <a:buFont typeface="Calibri" panose="020F0502020204030204" pitchFamily="34" charset="0"/>
        <a:buChar char="-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40000" indent="-144000" algn="l" defTabSz="914400" rtl="0" eaLnBrk="1" latinLnBrk="0" hangingPunct="1">
        <a:lnSpc>
          <a:spcPct val="100000"/>
        </a:lnSpc>
        <a:spcBef>
          <a:spcPts val="300"/>
        </a:spcBef>
        <a:buClrTx/>
        <a:buFont typeface="Calibri" panose="020F0502020204030204" pitchFamily="34" charset="0"/>
        <a:buChar char="-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34" userDrawn="1">
          <p15:clr>
            <a:srgbClr val="A4A3A4"/>
          </p15:clr>
        </p15:guide>
        <p15:guide id="4" pos="7446" userDrawn="1">
          <p15:clr>
            <a:srgbClr val="A4A3A4"/>
          </p15:clr>
        </p15:guide>
        <p15:guide id="5" orient="horz" pos="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hyperlink" Target="http://www.hollandhightech.nl/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826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95734F-7CD8-4DFD-B7D8-BEA298F91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 van kleuropbouw in grafieken</a:t>
            </a:r>
          </a:p>
        </p:txBody>
      </p:sp>
      <p:graphicFrame>
        <p:nvGraphicFramePr>
          <p:cNvPr id="3" name="Tijdelijke aanduiding voor inhoud 5">
            <a:extLst>
              <a:ext uri="{FF2B5EF4-FFF2-40B4-BE49-F238E27FC236}">
                <a16:creationId xmlns:a16="http://schemas.microsoft.com/office/drawing/2014/main" id="{B08A021C-8F0F-4EBB-9373-2CCC21FB0E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1646410"/>
              </p:ext>
            </p:extLst>
          </p:nvPr>
        </p:nvGraphicFramePr>
        <p:xfrm>
          <a:off x="362592" y="1555322"/>
          <a:ext cx="6072076" cy="3889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ijdelijke aanduiding voor inhoud 5">
            <a:extLst>
              <a:ext uri="{FF2B5EF4-FFF2-40B4-BE49-F238E27FC236}">
                <a16:creationId xmlns:a16="http://schemas.microsoft.com/office/drawing/2014/main" id="{4AD56C2C-B866-4263-88B7-48F168B932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1894203"/>
              </p:ext>
            </p:extLst>
          </p:nvPr>
        </p:nvGraphicFramePr>
        <p:xfrm>
          <a:off x="6529493" y="1557337"/>
          <a:ext cx="5291032" cy="3887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4011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6F7D03-8DD2-48F2-A35A-284CF08F4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Links plaatsen, vormen tekenen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904F8A-17C2-4A89-8A37-AA2DC0913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kleur van een </a:t>
            </a:r>
            <a:r>
              <a:rPr lang="nl-NL" dirty="0">
                <a:hlinkClick r:id="rId2"/>
              </a:rPr>
              <a:t>hyperlink</a:t>
            </a:r>
            <a:r>
              <a:rPr lang="nl-NL" dirty="0"/>
              <a:t> (link naar website o.i.d.) of link naar b.v. een </a:t>
            </a:r>
            <a:r>
              <a:rPr lang="nl-NL" dirty="0">
                <a:hlinkClick r:id="rId3" action="ppaction://hlinksldjump"/>
              </a:rPr>
              <a:t>andere slide</a:t>
            </a:r>
            <a:r>
              <a:rPr lang="nl-NL" dirty="0"/>
              <a:t> in presentatie is groenblauw (links werken alleen in presentatie-modus!)</a:t>
            </a:r>
          </a:p>
          <a:p>
            <a:pPr lvl="1"/>
            <a:r>
              <a:rPr lang="nl-NL" dirty="0"/>
              <a:t>Bij verwijzing naar een andere slide, is het handig op die bewuste slide een linkje terug zetten anders ben je volgorde kwijt. </a:t>
            </a:r>
          </a:p>
          <a:p>
            <a:pPr lvl="1"/>
            <a:r>
              <a:rPr lang="nl-NL" dirty="0"/>
              <a:t>Linkje terug niet zichtbaar -&gt; teken ergens blokje zonder kleur en zonder kader. Heb dit op bewuste slide op HHT logo gedaan. Verwijzing naar andere slide kan ook met actieknop (tab ‘invoegen’-vormen-‘actieknoppen’) </a:t>
            </a:r>
          </a:p>
          <a:p>
            <a:r>
              <a:rPr lang="nl-NL" dirty="0"/>
              <a:t>Alle vormen krijgen groenblauwe kleur (standaard in template gezet), maar is natuurlijk op elk moment eenvoudig aan te passen.</a:t>
            </a:r>
          </a:p>
          <a:p>
            <a:endParaRPr lang="nl-NL" dirty="0"/>
          </a:p>
        </p:txBody>
      </p:sp>
      <p:sp>
        <p:nvSpPr>
          <p:cNvPr id="18" name="Actieknop: Informatie ophalen 1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139A4C0D-EA90-4CED-8EEF-DBC3CAF16D3E}"/>
              </a:ext>
            </a:extLst>
          </p:cNvPr>
          <p:cNvSpPr/>
          <p:nvPr/>
        </p:nvSpPr>
        <p:spPr>
          <a:xfrm>
            <a:off x="9772452" y="2742442"/>
            <a:ext cx="252000" cy="252000"/>
          </a:xfrm>
          <a:prstGeom prst="actionButtonInformati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5666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FF20F6-945E-4404-A930-84FDE0D5A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Voorbeeldslide met tekstkolom links en foto/afbeelding rechts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4D3E0F-BACE-47B3-8698-637C11B5DF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Hier kan tekst geplaatst worden</a:t>
            </a:r>
          </a:p>
          <a:p>
            <a:r>
              <a:rPr lang="nl-NL" dirty="0"/>
              <a:t>Met of zonder </a:t>
            </a:r>
            <a:r>
              <a:rPr lang="nl-NL" dirty="0" err="1"/>
              <a:t>bullets</a:t>
            </a:r>
            <a:endParaRPr lang="nl-NL" dirty="0"/>
          </a:p>
          <a:p>
            <a:r>
              <a:rPr lang="nl-NL" dirty="0"/>
              <a:t>Het grijze vlak verdwijnt als je een foto/afbeelding invoegt.</a:t>
            </a:r>
          </a:p>
          <a:p>
            <a:pPr lvl="1"/>
            <a:r>
              <a:rPr lang="nl-NL" dirty="0"/>
              <a:t>Dubbelklik op het icoontje, kies gewenst foto/afbeelding (op je computer/ laptop/USB/…) en dubbelklik op de gewenste foto om deze te plaatsen</a:t>
            </a:r>
          </a:p>
          <a:p>
            <a:pPr lvl="1"/>
            <a:r>
              <a:rPr lang="nl-NL" dirty="0"/>
              <a:t>Foto/afbeelding worden automatisch aan het formaat aangepast.</a:t>
            </a:r>
          </a:p>
          <a:p>
            <a:r>
              <a:rPr lang="nl-NL" dirty="0"/>
              <a:t>Er zijn verschillende sjablonen voor foto/afbeelding gebruik.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9411C900-5FA5-49AE-A835-8CF025A062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Rechthoek 3">
            <a:hlinkClick r:id="rId2" action="ppaction://hlinksldjump"/>
            <a:extLst>
              <a:ext uri="{FF2B5EF4-FFF2-40B4-BE49-F238E27FC236}">
                <a16:creationId xmlns:a16="http://schemas.microsoft.com/office/drawing/2014/main" id="{F9AFCD1D-6424-4F29-BA31-60C1A6D20608}"/>
              </a:ext>
            </a:extLst>
          </p:cNvPr>
          <p:cNvSpPr/>
          <p:nvPr/>
        </p:nvSpPr>
        <p:spPr>
          <a:xfrm>
            <a:off x="8440153" y="6009773"/>
            <a:ext cx="3513221" cy="715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3F49638-8F75-48B9-B2B8-5D825056CD91}"/>
              </a:ext>
            </a:extLst>
          </p:cNvPr>
          <p:cNvPicPr preferRelativeResize="0"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79794" y="2524210"/>
            <a:ext cx="2896004" cy="10918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525A4D5C-8690-4A96-8122-7F71769276DC}"/>
              </a:ext>
            </a:extLst>
          </p:cNvPr>
          <p:cNvGrpSpPr/>
          <p:nvPr/>
        </p:nvGrpSpPr>
        <p:grpSpPr>
          <a:xfrm>
            <a:off x="590167" y="4043680"/>
            <a:ext cx="6144857" cy="1168894"/>
            <a:chOff x="766274" y="1793135"/>
            <a:chExt cx="6144857" cy="1168894"/>
          </a:xfrm>
        </p:grpSpPr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F9FAB681-B422-4031-9775-CE78A2017E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6274" y="1793135"/>
              <a:ext cx="2446857" cy="1161079"/>
            </a:xfrm>
            <a:prstGeom prst="rect">
              <a:avLst/>
            </a:prstGeom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322145A6-0A78-4BEC-A5D9-C3584FF59C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43384" y="1800950"/>
              <a:ext cx="3667747" cy="11610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22745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6CB612-034B-4FFF-A89E-DA738F7E9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Voorbeeldslide met tekstkolom links en foto/afbeelding rechts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D26C17-1D94-4A07-8075-EB7C69925D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Hier kan tekst geplaatst worden</a:t>
            </a:r>
          </a:p>
          <a:p>
            <a:r>
              <a:rPr lang="nl-NL" dirty="0"/>
              <a:t>Met of zonder </a:t>
            </a:r>
            <a:r>
              <a:rPr lang="nl-NL" dirty="0" err="1"/>
              <a:t>bullets</a:t>
            </a:r>
            <a:endParaRPr lang="nl-NL" dirty="0"/>
          </a:p>
          <a:p>
            <a:r>
              <a:rPr lang="nl-NL" dirty="0"/>
              <a:t>Het grijze vlak verdwijnt als je een foto/afbeelding invoegt.</a:t>
            </a:r>
          </a:p>
          <a:p>
            <a:pPr lvl="1"/>
            <a:r>
              <a:rPr lang="nl-NL" dirty="0"/>
              <a:t>Dubbelklik op het icoontje, kies gewenst foto/afbeelding (op je computer/laptop/USB/…) en dubbelklik op de gewenste foto om deze te plaatsen</a:t>
            </a:r>
          </a:p>
          <a:p>
            <a:pPr lvl="1"/>
            <a:r>
              <a:rPr lang="nl-NL" dirty="0"/>
              <a:t>Foto/afbeelding worden automatisch aan het formaat aangepast.</a:t>
            </a:r>
          </a:p>
          <a:p>
            <a:endParaRPr lang="nl-NL" dirty="0"/>
          </a:p>
        </p:txBody>
      </p:sp>
      <p:pic>
        <p:nvPicPr>
          <p:cNvPr id="8" name="Tijdelijke aanduiding voor afbeelding 7" descr="Afbeelding met persoon, binnen, vrouw, staand&#10;&#10;Automatisch gegenereerde beschrijving">
            <a:extLst>
              <a:ext uri="{FF2B5EF4-FFF2-40B4-BE49-F238E27FC236}">
                <a16:creationId xmlns:a16="http://schemas.microsoft.com/office/drawing/2014/main" id="{79861DD1-7C9A-4D25-963A-65300E4E425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" b="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7283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ADDEA0-A404-43F6-8D73-59FFA336C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Tekst links en foto/ afbeelding rechts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86C300-A639-42C8-AC63-31FF2A1B53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/>
              <a:t>Hier kan tekst geplaatst worden Met of zonder </a:t>
            </a:r>
            <a:r>
              <a:rPr lang="nl-NL" dirty="0" err="1"/>
              <a:t>bullets</a:t>
            </a:r>
            <a:endParaRPr lang="nl-NL" dirty="0"/>
          </a:p>
          <a:p>
            <a:r>
              <a:rPr lang="nl-NL" dirty="0"/>
              <a:t>Het grijze vlak verdwijnt als je een foto/afbeelding invoegt.</a:t>
            </a:r>
          </a:p>
          <a:p>
            <a:pPr lvl="1"/>
            <a:r>
              <a:rPr lang="nl-NL" dirty="0"/>
              <a:t>Dubbelklik op het icoontje, kies gewenst foto/afbeelding (op je computer/laptop/USB/…) en dubbelklik op de gewenste foto om deze te plaatsen</a:t>
            </a:r>
          </a:p>
          <a:p>
            <a:pPr lvl="1"/>
            <a:r>
              <a:rPr lang="nl-NL" dirty="0"/>
              <a:t>Foto/afbeelding worden automatisch aan het formaat aangepast.</a:t>
            </a:r>
          </a:p>
          <a:p>
            <a:endParaRPr lang="nl-NL" dirty="0"/>
          </a:p>
        </p:txBody>
      </p:sp>
      <p:pic>
        <p:nvPicPr>
          <p:cNvPr id="6" name="Tijdelijke aanduiding voor afbeelding 5" descr="Afbeelding met persoon, binnen, vrouw, staand&#10;&#10;Automatisch gegenereerde beschrijving">
            <a:extLst>
              <a:ext uri="{FF2B5EF4-FFF2-40B4-BE49-F238E27FC236}">
                <a16:creationId xmlns:a16="http://schemas.microsoft.com/office/drawing/2014/main" id="{259FC7AA-B39C-47B3-B684-8A97CB86923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124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7C2E44-9E89-49E3-8438-B0D11834B4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Dank voor uw aandacht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DA91C9C-AE00-428F-9C5E-05090A8B73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naam.achternaam@hollandhightech.nl</a:t>
            </a:r>
          </a:p>
        </p:txBody>
      </p:sp>
    </p:spTree>
    <p:extLst>
      <p:ext uri="{BB962C8B-B14F-4D97-AF65-F5344CB8AC3E}">
        <p14:creationId xmlns:p14="http://schemas.microsoft.com/office/powerpoint/2010/main" val="1181700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84E797-99E9-4978-B953-E055923E9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Holland High Tech PowerPoint template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CD0A42-33D2-4DE8-94E1-4D2916733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HHT PowerPoint template bestaat uit 18 slide sjablonen</a:t>
            </a:r>
          </a:p>
          <a:p>
            <a:pPr lvl="1"/>
            <a:r>
              <a:rPr lang="nl-NL" dirty="0"/>
              <a:t>1 sjabloon voor een openingsslide</a:t>
            </a:r>
          </a:p>
          <a:p>
            <a:pPr lvl="1"/>
            <a:r>
              <a:rPr lang="nl-NL" dirty="0"/>
              <a:t>6 sjablonen voor een titelslide</a:t>
            </a:r>
          </a:p>
          <a:p>
            <a:pPr lvl="1"/>
            <a:r>
              <a:rPr lang="nl-NL" dirty="0"/>
              <a:t>1 sjabloon voor de slotslide</a:t>
            </a:r>
          </a:p>
          <a:p>
            <a:pPr lvl="1"/>
            <a:r>
              <a:rPr lang="nl-NL" dirty="0"/>
              <a:t>10 sjablonen voor de basisslides (de inhoudelijke slides)</a:t>
            </a:r>
          </a:p>
          <a:p>
            <a:r>
              <a:rPr lang="nl-NL" dirty="0"/>
              <a:t>Ga naar tabblad ‘Start’ en klik op het driehoekje naast de tekst ‘Nieuwe dia’. </a:t>
            </a:r>
          </a:p>
          <a:p>
            <a:r>
              <a:rPr lang="nl-NL" dirty="0"/>
              <a:t>Je krijgt dan een pop-up met 18 verschillende slide sjablonen</a:t>
            </a:r>
          </a:p>
          <a:p>
            <a:r>
              <a:rPr lang="nl-NL" dirty="0"/>
              <a:t>Kies het sjabloon dat je wilt gebruiken</a:t>
            </a:r>
          </a:p>
          <a:p>
            <a:endParaRPr lang="nl-NL" dirty="0"/>
          </a:p>
          <a:p>
            <a:endParaRPr lang="nl-NL" dirty="0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48F553F2-2D1A-4425-893A-C5D81E942D67}"/>
              </a:ext>
            </a:extLst>
          </p:cNvPr>
          <p:cNvGrpSpPr/>
          <p:nvPr/>
        </p:nvGrpSpPr>
        <p:grpSpPr>
          <a:xfrm>
            <a:off x="9318815" y="858565"/>
            <a:ext cx="2499360" cy="4736082"/>
            <a:chOff x="9318815" y="858565"/>
            <a:chExt cx="2499360" cy="4736082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6EAE975D-6782-473B-AF27-B26BD92E44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32067" y="1768853"/>
              <a:ext cx="2016382" cy="3825794"/>
            </a:xfrm>
            <a:prstGeom prst="rect">
              <a:avLst/>
            </a:prstGeom>
          </p:spPr>
        </p:pic>
        <p:grpSp>
          <p:nvGrpSpPr>
            <p:cNvPr id="7" name="Groep 6">
              <a:extLst>
                <a:ext uri="{FF2B5EF4-FFF2-40B4-BE49-F238E27FC236}">
                  <a16:creationId xmlns:a16="http://schemas.microsoft.com/office/drawing/2014/main" id="{480C2354-B38C-4622-BF8B-370B4C5A6EDC}"/>
                </a:ext>
              </a:extLst>
            </p:cNvPr>
            <p:cNvGrpSpPr/>
            <p:nvPr/>
          </p:nvGrpSpPr>
          <p:grpSpPr>
            <a:xfrm>
              <a:off x="9318815" y="858565"/>
              <a:ext cx="2499360" cy="924782"/>
              <a:chOff x="9223991" y="810128"/>
              <a:chExt cx="2592388" cy="1089015"/>
            </a:xfrm>
          </p:grpSpPr>
          <p:pic>
            <p:nvPicPr>
              <p:cNvPr id="8" name="Afbeelding 7">
                <a:extLst>
                  <a:ext uri="{FF2B5EF4-FFF2-40B4-BE49-F238E27FC236}">
                    <a16:creationId xmlns:a16="http://schemas.microsoft.com/office/drawing/2014/main" id="{715E1689-CE28-4994-B76B-D4AA250C76CA}"/>
                  </a:ext>
                </a:extLst>
              </p:cNvPr>
              <p:cNvPicPr/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223991" y="959970"/>
                <a:ext cx="2592388" cy="86040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9" name="Ovaal 8">
                <a:extLst>
                  <a:ext uri="{FF2B5EF4-FFF2-40B4-BE49-F238E27FC236}">
                    <a16:creationId xmlns:a16="http://schemas.microsoft.com/office/drawing/2014/main" id="{2327B47D-BE50-4A14-8AAD-8D514F89C69E}"/>
                  </a:ext>
                </a:extLst>
              </p:cNvPr>
              <p:cNvSpPr/>
              <p:nvPr/>
            </p:nvSpPr>
            <p:spPr>
              <a:xfrm>
                <a:off x="9579608" y="810128"/>
                <a:ext cx="546525" cy="617415"/>
              </a:xfrm>
              <a:prstGeom prst="ellipse">
                <a:avLst/>
              </a:prstGeom>
              <a:noFill/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  <p:sp>
            <p:nvSpPr>
              <p:cNvPr id="10" name="Ovaal 9">
                <a:extLst>
                  <a:ext uri="{FF2B5EF4-FFF2-40B4-BE49-F238E27FC236}">
                    <a16:creationId xmlns:a16="http://schemas.microsoft.com/office/drawing/2014/main" id="{4B8C986D-2710-4C7E-96EB-15241F87D4A8}"/>
                  </a:ext>
                </a:extLst>
              </p:cNvPr>
              <p:cNvSpPr/>
              <p:nvPr/>
            </p:nvSpPr>
            <p:spPr>
              <a:xfrm>
                <a:off x="10595765" y="898764"/>
                <a:ext cx="546525" cy="1000379"/>
              </a:xfrm>
              <a:prstGeom prst="ellipse">
                <a:avLst/>
              </a:prstGeom>
              <a:noFill/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6469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180CA-57C4-4629-AAEF-5C1647AA76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Keuze titelslide</a:t>
            </a:r>
            <a:br>
              <a:rPr lang="nl-NL" dirty="0"/>
            </a:br>
            <a:r>
              <a:rPr lang="nl-NL" dirty="0"/>
              <a:t>Titel presentatie, max 2 regels, </a:t>
            </a:r>
            <a:r>
              <a:rPr lang="nl-NL" dirty="0" err="1"/>
              <a:t>Arial</a:t>
            </a:r>
            <a:r>
              <a:rPr lang="nl-NL" dirty="0"/>
              <a:t> </a:t>
            </a:r>
            <a:r>
              <a:rPr lang="nl-NL" dirty="0" err="1"/>
              <a:t>bold</a:t>
            </a:r>
            <a:r>
              <a:rPr lang="nl-NL" dirty="0"/>
              <a:t>, 38 </a:t>
            </a:r>
            <a:r>
              <a:rPr lang="nl-NL" dirty="0" err="1"/>
              <a:t>pt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D4EDF-E11D-4966-A26B-05312AF7E2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Hier is ruimte voor een ondertitel en/of andere informatie zoals bijvoorbeeld naam spreker, datum, plaats, etc. Max 3 regels</a:t>
            </a:r>
          </a:p>
        </p:txBody>
      </p:sp>
    </p:spTree>
    <p:extLst>
      <p:ext uri="{BB962C8B-B14F-4D97-AF65-F5344CB8AC3E}">
        <p14:creationId xmlns:p14="http://schemas.microsoft.com/office/powerpoint/2010/main" val="459671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0A9BC6-1359-4A80-850F-26B931E4F7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Keuze titelslide</a:t>
            </a:r>
            <a:br>
              <a:rPr lang="nl-NL" dirty="0"/>
            </a:br>
            <a:r>
              <a:rPr lang="nl-NL" dirty="0"/>
              <a:t>Titel presentatie, max 2 regels, </a:t>
            </a:r>
            <a:r>
              <a:rPr lang="nl-NL" dirty="0" err="1"/>
              <a:t>Arial</a:t>
            </a:r>
            <a:r>
              <a:rPr lang="nl-NL" dirty="0"/>
              <a:t> </a:t>
            </a:r>
            <a:r>
              <a:rPr lang="nl-NL" dirty="0" err="1"/>
              <a:t>bold</a:t>
            </a:r>
            <a:r>
              <a:rPr lang="nl-NL" dirty="0"/>
              <a:t>, 38 </a:t>
            </a:r>
            <a:r>
              <a:rPr lang="nl-NL" dirty="0" err="1"/>
              <a:t>pt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E500C83-C005-4C79-A2EC-4BCD44E228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Hier is ruimte voor een ondertitel en/of andere informatie zoals bijvoorbeeld naam spreker, datum, plaats, etc. Max 3 regels.</a:t>
            </a:r>
          </a:p>
        </p:txBody>
      </p:sp>
    </p:spTree>
    <p:extLst>
      <p:ext uri="{BB962C8B-B14F-4D97-AF65-F5344CB8AC3E}">
        <p14:creationId xmlns:p14="http://schemas.microsoft.com/office/powerpoint/2010/main" val="2532243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37C07-C169-485F-8843-05E8B8835E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Keuze titelslide</a:t>
            </a:r>
            <a:br>
              <a:rPr lang="nl-NL" dirty="0"/>
            </a:br>
            <a:r>
              <a:rPr lang="nl-NL" dirty="0"/>
              <a:t>Titel presentatie, max 2 regels, </a:t>
            </a:r>
            <a:r>
              <a:rPr lang="nl-NL" dirty="0" err="1"/>
              <a:t>Arial</a:t>
            </a:r>
            <a:r>
              <a:rPr lang="nl-NL" dirty="0"/>
              <a:t> </a:t>
            </a:r>
            <a:r>
              <a:rPr lang="nl-NL" dirty="0" err="1"/>
              <a:t>bold</a:t>
            </a:r>
            <a:r>
              <a:rPr lang="nl-NL" dirty="0"/>
              <a:t>, 38 </a:t>
            </a:r>
            <a:r>
              <a:rPr lang="nl-NL" dirty="0" err="1"/>
              <a:t>pt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66E7708-6285-4EC7-9E6C-A79BD3AE6C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Hier is ruimte voor een ondertitel en/of andere informatie zoals bijvoorbeeld naam spreker, datum, plaats, etc. Max 3 regels.</a:t>
            </a:r>
          </a:p>
        </p:txBody>
      </p:sp>
    </p:spTree>
    <p:extLst>
      <p:ext uri="{BB962C8B-B14F-4D97-AF65-F5344CB8AC3E}">
        <p14:creationId xmlns:p14="http://schemas.microsoft.com/office/powerpoint/2010/main" val="423896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8FC888-0461-4C16-ACBE-FFC0570E9A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Keuze titelslide</a:t>
            </a:r>
            <a:br>
              <a:rPr lang="nl-NL" dirty="0"/>
            </a:br>
            <a:r>
              <a:rPr lang="nl-NL" dirty="0"/>
              <a:t>Titel presentatie, max 2 regels, </a:t>
            </a:r>
            <a:r>
              <a:rPr lang="nl-NL" dirty="0" err="1"/>
              <a:t>Arial</a:t>
            </a:r>
            <a:r>
              <a:rPr lang="nl-NL" dirty="0"/>
              <a:t> </a:t>
            </a:r>
            <a:r>
              <a:rPr lang="nl-NL" dirty="0" err="1"/>
              <a:t>bold</a:t>
            </a:r>
            <a:r>
              <a:rPr lang="nl-NL" dirty="0"/>
              <a:t>, 38 </a:t>
            </a:r>
            <a:r>
              <a:rPr lang="nl-NL" dirty="0" err="1"/>
              <a:t>pt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5203331-492A-4931-851B-D6CCAEF8B6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Hier is ruimte voor een ondertitel en/of andere informatie zoals bijvoorbeeld naam spreker, datum, plaats, etc. Max 3 regels.</a:t>
            </a:r>
          </a:p>
        </p:txBody>
      </p:sp>
    </p:spTree>
    <p:extLst>
      <p:ext uri="{BB962C8B-B14F-4D97-AF65-F5344CB8AC3E}">
        <p14:creationId xmlns:p14="http://schemas.microsoft.com/office/powerpoint/2010/main" val="3152228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89D782-982F-4808-AC72-CDDC5D6E0A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Keuze titelslide</a:t>
            </a:r>
            <a:br>
              <a:rPr lang="nl-NL" dirty="0"/>
            </a:br>
            <a:r>
              <a:rPr lang="nl-NL" dirty="0"/>
              <a:t>Titel presentatie, max 2 regels, </a:t>
            </a:r>
            <a:r>
              <a:rPr lang="nl-NL" dirty="0" err="1"/>
              <a:t>Arial</a:t>
            </a:r>
            <a:r>
              <a:rPr lang="nl-NL" dirty="0"/>
              <a:t> </a:t>
            </a:r>
            <a:r>
              <a:rPr lang="nl-NL" dirty="0" err="1"/>
              <a:t>bold</a:t>
            </a:r>
            <a:r>
              <a:rPr lang="nl-NL" dirty="0"/>
              <a:t>, 38 </a:t>
            </a:r>
            <a:r>
              <a:rPr lang="nl-NL" dirty="0" err="1"/>
              <a:t>pt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A2DA376-34F1-4256-9329-ED497E4095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Hier is ruimte voor een ondertitel en/of andere informatie zoals bijvoorbeeld naam spreker, datum, plaats, etc. Max 3 regels.</a:t>
            </a:r>
          </a:p>
        </p:txBody>
      </p:sp>
    </p:spTree>
    <p:extLst>
      <p:ext uri="{BB962C8B-B14F-4D97-AF65-F5344CB8AC3E}">
        <p14:creationId xmlns:p14="http://schemas.microsoft.com/office/powerpoint/2010/main" val="2224429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014C6E-3235-4B92-97A1-82EE660A0B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Keuze titelslide</a:t>
            </a:r>
            <a:br>
              <a:rPr lang="nl-NL" dirty="0"/>
            </a:br>
            <a:r>
              <a:rPr lang="nl-NL" dirty="0"/>
              <a:t>Titel presentatie, max 2 regels, </a:t>
            </a:r>
            <a:r>
              <a:rPr lang="nl-NL" dirty="0" err="1"/>
              <a:t>Arial</a:t>
            </a:r>
            <a:r>
              <a:rPr lang="nl-NL" dirty="0"/>
              <a:t> </a:t>
            </a:r>
            <a:r>
              <a:rPr lang="nl-NL" dirty="0" err="1"/>
              <a:t>bold</a:t>
            </a:r>
            <a:r>
              <a:rPr lang="nl-NL" dirty="0"/>
              <a:t>, 38 </a:t>
            </a:r>
            <a:r>
              <a:rPr lang="nl-NL" dirty="0" err="1"/>
              <a:t>pt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15BE138-3539-4E0E-A965-6B50EF3788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Hier is ruimte voor een ondertitel en/of andere informatie zoals bijvoorbeeld naam spreker, datum, plaats, etc. Max 3 regels.</a:t>
            </a:r>
          </a:p>
        </p:txBody>
      </p:sp>
    </p:spTree>
    <p:extLst>
      <p:ext uri="{BB962C8B-B14F-4D97-AF65-F5344CB8AC3E}">
        <p14:creationId xmlns:p14="http://schemas.microsoft.com/office/powerpoint/2010/main" val="870768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Kleurenpallet PowerPoint Holland High Tech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idx="1"/>
          </p:nvPr>
        </p:nvSpPr>
        <p:spPr>
          <a:xfrm>
            <a:off x="375621" y="2743200"/>
            <a:ext cx="8312768" cy="2710800"/>
          </a:xfrm>
        </p:spPr>
        <p:txBody>
          <a:bodyPr/>
          <a:lstStyle/>
          <a:p>
            <a:r>
              <a:rPr lang="nl-NL" dirty="0"/>
              <a:t>Deze kleuren kies je uit ‘themakleuren’, zie pop-up scherm dat je krijgt als je voor kleur (van tekst of vorm) kiest.</a:t>
            </a:r>
          </a:p>
          <a:p>
            <a:pPr lvl="1"/>
            <a:r>
              <a:rPr lang="nl-NL" dirty="0"/>
              <a:t>Het is mogelijk om een % van kleur te kiezen (bijv. 40% lichter of 25% donkerder), maar volle kleur heeft voorkeur. </a:t>
            </a:r>
          </a:p>
          <a:p>
            <a:pPr lvl="1"/>
            <a:r>
              <a:rPr lang="nl-NL" dirty="0"/>
              <a:t>Grafieken/diagrammen e.d. die je in de HHT template maakt, worden automatisch uit deze kleurstelling samengesteld.</a:t>
            </a:r>
          </a:p>
          <a:p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2649185" y="1532331"/>
            <a:ext cx="756000" cy="756000"/>
          </a:xfrm>
          <a:prstGeom prst="rect">
            <a:avLst/>
          </a:prstGeom>
          <a:solidFill>
            <a:srgbClr val="33333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dirty="0" err="1"/>
              <a:t>Kleur</a:t>
            </a:r>
            <a:endParaRPr lang="en-GB" sz="800" dirty="0"/>
          </a:p>
          <a:p>
            <a:pPr algn="ctr"/>
            <a:r>
              <a:rPr lang="en-GB" sz="800" dirty="0"/>
              <a:t>body </a:t>
            </a:r>
            <a:r>
              <a:rPr lang="en-GB" sz="800" dirty="0" err="1"/>
              <a:t>tekst</a:t>
            </a:r>
            <a:endParaRPr lang="en-GB" sz="800" dirty="0"/>
          </a:p>
          <a:p>
            <a:pPr algn="ctr"/>
            <a:endParaRPr lang="en-GB" sz="800" dirty="0"/>
          </a:p>
          <a:p>
            <a:pPr algn="ctr"/>
            <a:r>
              <a:rPr lang="en-GB" sz="800" dirty="0"/>
              <a:t>51-51-51</a:t>
            </a:r>
          </a:p>
        </p:txBody>
      </p:sp>
      <p:sp>
        <p:nvSpPr>
          <p:cNvPr id="12" name="Rechthoek 11"/>
          <p:cNvSpPr/>
          <p:nvPr/>
        </p:nvSpPr>
        <p:spPr>
          <a:xfrm>
            <a:off x="4918537" y="1532331"/>
            <a:ext cx="756000" cy="756000"/>
          </a:xfrm>
          <a:prstGeom prst="rect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800" dirty="0"/>
          </a:p>
          <a:p>
            <a:pPr algn="ctr"/>
            <a:r>
              <a:rPr lang="en-GB" sz="800" dirty="0"/>
              <a:t>130-130-130</a:t>
            </a:r>
          </a:p>
          <a:p>
            <a:pPr algn="ctr"/>
            <a:endParaRPr lang="en-GB" sz="800" dirty="0"/>
          </a:p>
        </p:txBody>
      </p:sp>
      <p:sp>
        <p:nvSpPr>
          <p:cNvPr id="13" name="Rechthoek 12"/>
          <p:cNvSpPr/>
          <p:nvPr/>
        </p:nvSpPr>
        <p:spPr>
          <a:xfrm>
            <a:off x="1893185" y="1532095"/>
            <a:ext cx="756000" cy="756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dirty="0">
                <a:solidFill>
                  <a:schemeClr val="tx2"/>
                </a:solidFill>
              </a:rPr>
              <a:t>230-230-230</a:t>
            </a:r>
          </a:p>
        </p:txBody>
      </p:sp>
      <p:sp>
        <p:nvSpPr>
          <p:cNvPr id="14" name="Rechthoek 13"/>
          <p:cNvSpPr/>
          <p:nvPr/>
        </p:nvSpPr>
        <p:spPr>
          <a:xfrm>
            <a:off x="3405185" y="1532331"/>
            <a:ext cx="756000" cy="75600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dirty="0" err="1"/>
              <a:t>Kleur</a:t>
            </a:r>
            <a:r>
              <a:rPr lang="en-GB" sz="800" dirty="0"/>
              <a:t> </a:t>
            </a:r>
            <a:r>
              <a:rPr lang="en-GB" sz="800" dirty="0" err="1"/>
              <a:t>Titels</a:t>
            </a:r>
            <a:br>
              <a:rPr lang="en-GB" sz="800" dirty="0"/>
            </a:br>
            <a:r>
              <a:rPr lang="en-GB" sz="800" dirty="0"/>
              <a:t>HHT </a:t>
            </a:r>
            <a:r>
              <a:rPr lang="en-GB" sz="800" dirty="0" err="1"/>
              <a:t>oranje</a:t>
            </a:r>
            <a:endParaRPr lang="en-GB" sz="800" dirty="0"/>
          </a:p>
          <a:p>
            <a:pPr algn="ctr"/>
            <a:endParaRPr lang="en-GB" sz="800" dirty="0"/>
          </a:p>
          <a:p>
            <a:pPr algn="ctr"/>
            <a:r>
              <a:rPr lang="en-GB" sz="800" dirty="0"/>
              <a:t>255-111-0</a:t>
            </a:r>
          </a:p>
        </p:txBody>
      </p:sp>
      <p:sp>
        <p:nvSpPr>
          <p:cNvPr id="15" name="Rechthoek 14"/>
          <p:cNvSpPr/>
          <p:nvPr/>
        </p:nvSpPr>
        <p:spPr>
          <a:xfrm>
            <a:off x="7175642" y="1532095"/>
            <a:ext cx="756000" cy="756000"/>
          </a:xfrm>
          <a:prstGeom prst="rect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dirty="0">
                <a:solidFill>
                  <a:schemeClr val="tx2"/>
                </a:solidFill>
              </a:rPr>
              <a:t>80-190-0</a:t>
            </a:r>
          </a:p>
        </p:txBody>
      </p:sp>
      <p:sp>
        <p:nvSpPr>
          <p:cNvPr id="16" name="Rechthoek 15"/>
          <p:cNvSpPr/>
          <p:nvPr/>
        </p:nvSpPr>
        <p:spPr>
          <a:xfrm>
            <a:off x="4161185" y="1532331"/>
            <a:ext cx="756000" cy="756000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180-180-180</a:t>
            </a:r>
          </a:p>
        </p:txBody>
      </p:sp>
      <p:sp>
        <p:nvSpPr>
          <p:cNvPr id="17" name="Rechthoek 16"/>
          <p:cNvSpPr/>
          <p:nvPr/>
        </p:nvSpPr>
        <p:spPr>
          <a:xfrm>
            <a:off x="1137185" y="1532095"/>
            <a:ext cx="756000" cy="756000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dirty="0" err="1"/>
              <a:t>zwart</a:t>
            </a:r>
            <a:endParaRPr lang="en-GB" sz="800" dirty="0"/>
          </a:p>
        </p:txBody>
      </p:sp>
      <p:sp>
        <p:nvSpPr>
          <p:cNvPr id="19" name="Rechthoek 18"/>
          <p:cNvSpPr/>
          <p:nvPr/>
        </p:nvSpPr>
        <p:spPr>
          <a:xfrm>
            <a:off x="6426916" y="1532331"/>
            <a:ext cx="756000" cy="756000"/>
          </a:xfrm>
          <a:prstGeom prst="rect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dirty="0"/>
              <a:t>15-70-200</a:t>
            </a:r>
          </a:p>
        </p:txBody>
      </p:sp>
      <p:sp>
        <p:nvSpPr>
          <p:cNvPr id="20" name="Rechthoek 19"/>
          <p:cNvSpPr/>
          <p:nvPr/>
        </p:nvSpPr>
        <p:spPr>
          <a:xfrm>
            <a:off x="5669564" y="1532095"/>
            <a:ext cx="756000" cy="756000"/>
          </a:xfrm>
          <a:prstGeom prst="rect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dirty="0">
                <a:solidFill>
                  <a:schemeClr val="bg1"/>
                </a:solidFill>
              </a:rPr>
              <a:t>255-230-0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43761A24-ED05-42FC-8651-17CE1A7AA65D}"/>
              </a:ext>
            </a:extLst>
          </p:cNvPr>
          <p:cNvSpPr/>
          <p:nvPr/>
        </p:nvSpPr>
        <p:spPr>
          <a:xfrm>
            <a:off x="373609" y="1527596"/>
            <a:ext cx="756000" cy="7560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800" dirty="0">
                <a:solidFill>
                  <a:schemeClr val="tx2"/>
                </a:solidFill>
              </a:rPr>
              <a:t>wit</a:t>
            </a:r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CE06F629-D3D9-464C-A15B-7C13F38FEF03}"/>
              </a:ext>
            </a:extLst>
          </p:cNvPr>
          <p:cNvGrpSpPr/>
          <p:nvPr/>
        </p:nvGrpSpPr>
        <p:grpSpPr>
          <a:xfrm>
            <a:off x="9542815" y="1527596"/>
            <a:ext cx="1657350" cy="4048125"/>
            <a:chOff x="9542815" y="1527596"/>
            <a:chExt cx="1657350" cy="4048125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0B443924-40C5-4880-BECF-4F79DB4E4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42815" y="1527596"/>
              <a:ext cx="1657350" cy="4048125"/>
            </a:xfrm>
            <a:prstGeom prst="rect">
              <a:avLst/>
            </a:prstGeom>
          </p:spPr>
        </p:pic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F85E1018-2089-483E-B5A4-25E67CBF00B1}"/>
                </a:ext>
              </a:extLst>
            </p:cNvPr>
            <p:cNvSpPr/>
            <p:nvPr/>
          </p:nvSpPr>
          <p:spPr>
            <a:xfrm>
              <a:off x="9567230" y="3605845"/>
              <a:ext cx="1280161" cy="275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515590720"/>
      </p:ext>
    </p:extLst>
  </p:cSld>
  <p:clrMapOvr>
    <a:masterClrMapping/>
  </p:clrMapOvr>
</p:sld>
</file>

<file path=ppt/theme/theme1.xml><?xml version="1.0" encoding="utf-8"?>
<a:theme xmlns:a="http://schemas.openxmlformats.org/drawingml/2006/main" name="HHT-PPT-template-2020">
  <a:themeElements>
    <a:clrScheme name="HHT">
      <a:dk1>
        <a:sysClr val="windowText" lastClr="000000"/>
      </a:dk1>
      <a:lt1>
        <a:sysClr val="window" lastClr="FFFFFF"/>
      </a:lt1>
      <a:dk2>
        <a:srgbClr val="333333"/>
      </a:dk2>
      <a:lt2>
        <a:srgbClr val="E6E6E6"/>
      </a:lt2>
      <a:accent1>
        <a:srgbClr val="FF6F00"/>
      </a:accent1>
      <a:accent2>
        <a:srgbClr val="B4B4B4"/>
      </a:accent2>
      <a:accent3>
        <a:srgbClr val="828282"/>
      </a:accent3>
      <a:accent4>
        <a:srgbClr val="05A8AA"/>
      </a:accent4>
      <a:accent5>
        <a:srgbClr val="004E64"/>
      </a:accent5>
      <a:accent6>
        <a:srgbClr val="FFC000"/>
      </a:accent6>
      <a:hlink>
        <a:srgbClr val="05A8AA"/>
      </a:hlink>
      <a:folHlink>
        <a:srgbClr val="3BF6F9"/>
      </a:folHlink>
    </a:clrScheme>
    <a:fontScheme name="H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4"/>
          </a:solidFill>
          <a:tailEnd type="none"/>
        </a:ln>
      </a:spPr>
      <a:bodyPr/>
      <a:lstStyle/>
      <a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" id="{EC9BAD8C-58A6-475E-BDBD-EAD90087AB93}" vid="{47EDC0DF-FA71-4271-80E4-307B08958908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HHT-PPT-template-2020</Template>
  <TotalTime>1</TotalTime>
  <Words>785</Words>
  <Application>Microsoft Macintosh PowerPoint</Application>
  <PresentationFormat>Breedbeeld</PresentationFormat>
  <Paragraphs>73</Paragraphs>
  <Slides>15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8" baseType="lpstr">
      <vt:lpstr>Arial</vt:lpstr>
      <vt:lpstr>Calibri</vt:lpstr>
      <vt:lpstr>HHT-PPT-template-2020</vt:lpstr>
      <vt:lpstr>PowerPoint-presentatie</vt:lpstr>
      <vt:lpstr>Holland High Tech PowerPoint template</vt:lpstr>
      <vt:lpstr>Keuze titelslide Titel presentatie, max 2 regels, Arial bold, 38 pt</vt:lpstr>
      <vt:lpstr>Keuze titelslide Titel presentatie, max 2 regels, Arial bold, 38 pt</vt:lpstr>
      <vt:lpstr>Keuze titelslide Titel presentatie, max 2 regels, Arial bold, 38 pt</vt:lpstr>
      <vt:lpstr>Keuze titelslide Titel presentatie, max 2 regels, Arial bold, 38 pt</vt:lpstr>
      <vt:lpstr>Keuze titelslide Titel presentatie, max 2 regels, Arial bold, 38 pt</vt:lpstr>
      <vt:lpstr>Keuze titelslide Titel presentatie, max 2 regels, Arial bold, 38 pt</vt:lpstr>
      <vt:lpstr>Kleurenpallet PowerPoint Holland High Tech</vt:lpstr>
      <vt:lpstr>Voorbeeld van kleuropbouw in grafieken</vt:lpstr>
      <vt:lpstr>Links plaatsen, vormen tekenen</vt:lpstr>
      <vt:lpstr>Voorbeeldslide met tekstkolom links en foto/afbeelding rechts</vt:lpstr>
      <vt:lpstr>Voorbeeldslide met tekstkolom links en foto/afbeelding rechts</vt:lpstr>
      <vt:lpstr>Tekst links en foto/ afbeelding rechts</vt:lpstr>
      <vt:lpstr>Dank voor uw aandacht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Nicole de Boer</dc:creator>
  <cp:lastModifiedBy>Nicole de Boer</cp:lastModifiedBy>
  <cp:revision>1</cp:revision>
  <dcterms:created xsi:type="dcterms:W3CDTF">2020-10-20T10:40:44Z</dcterms:created>
  <dcterms:modified xsi:type="dcterms:W3CDTF">2020-10-20T10:42:21Z</dcterms:modified>
</cp:coreProperties>
</file>